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6D557-EB1E-4C57-8C7D-1B1983C9213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108ADF-5004-491C-AB55-CE5A69ADADE5}">
      <dgm:prSet phldrT="[文本]"/>
      <dgm:spPr/>
      <dgm:t>
        <a:bodyPr/>
        <a:lstStyle/>
        <a:p>
          <a:r>
            <a:rPr lang="zh-CN" altLang="en-US" dirty="0"/>
            <a:t>实验系统</a:t>
          </a:r>
        </a:p>
      </dgm:t>
    </dgm:pt>
    <dgm:pt modelId="{B8755559-A682-4E09-9449-AD4A9AA9B869}" type="parTrans" cxnId="{86BCC300-9873-4226-9FA0-DEFF58AB0A99}">
      <dgm:prSet/>
      <dgm:spPr/>
      <dgm:t>
        <a:bodyPr/>
        <a:lstStyle/>
        <a:p>
          <a:endParaRPr lang="zh-CN" altLang="en-US"/>
        </a:p>
      </dgm:t>
    </dgm:pt>
    <dgm:pt modelId="{6EB4138B-9F08-411C-9DE6-F17004A25B0A}" type="sibTrans" cxnId="{86BCC300-9873-4226-9FA0-DEFF58AB0A99}">
      <dgm:prSet/>
      <dgm:spPr/>
      <dgm:t>
        <a:bodyPr/>
        <a:lstStyle/>
        <a:p>
          <a:endParaRPr lang="zh-CN" altLang="en-US"/>
        </a:p>
      </dgm:t>
    </dgm:pt>
    <dgm:pt modelId="{5E20A296-904D-454D-AE95-9902366BA4A0}">
      <dgm:prSet phldrT="[文本]"/>
      <dgm:spPr/>
      <dgm:t>
        <a:bodyPr/>
        <a:lstStyle/>
        <a:p>
          <a:r>
            <a:rPr lang="zh-CN" altLang="en-US" dirty="0"/>
            <a:t>分层方法</a:t>
          </a:r>
        </a:p>
      </dgm:t>
    </dgm:pt>
    <dgm:pt modelId="{4DB7D6EC-5379-40B7-9A07-F123E2813755}" type="parTrans" cxnId="{0226AE38-C9CC-4ADE-B39C-EA9E7C006D18}">
      <dgm:prSet/>
      <dgm:spPr/>
      <dgm:t>
        <a:bodyPr/>
        <a:lstStyle/>
        <a:p>
          <a:endParaRPr lang="zh-CN" altLang="en-US"/>
        </a:p>
      </dgm:t>
    </dgm:pt>
    <dgm:pt modelId="{D669D780-71FD-4614-85FB-F8A42BE2F0F6}" type="sibTrans" cxnId="{0226AE38-C9CC-4ADE-B39C-EA9E7C006D18}">
      <dgm:prSet/>
      <dgm:spPr/>
      <dgm:t>
        <a:bodyPr/>
        <a:lstStyle/>
        <a:p>
          <a:endParaRPr lang="zh-CN" altLang="en-US"/>
        </a:p>
      </dgm:t>
    </dgm:pt>
    <dgm:pt modelId="{EC8E3545-72D6-4DD9-82A5-3357898CF6B9}">
      <dgm:prSet phldrT="[文本]"/>
      <dgm:spPr/>
      <dgm:t>
        <a:bodyPr/>
        <a:lstStyle/>
        <a:p>
          <a:r>
            <a:rPr lang="zh-CN" altLang="en-US" dirty="0"/>
            <a:t>路径规划</a:t>
          </a:r>
        </a:p>
      </dgm:t>
    </dgm:pt>
    <dgm:pt modelId="{A2845552-D4FF-4B70-BB90-D12FE3A0D545}" type="parTrans" cxnId="{9AD4AE2B-0196-4F46-8E50-85F06D76FB4D}">
      <dgm:prSet/>
      <dgm:spPr/>
      <dgm:t>
        <a:bodyPr/>
        <a:lstStyle/>
        <a:p>
          <a:endParaRPr lang="zh-CN" altLang="en-US"/>
        </a:p>
      </dgm:t>
    </dgm:pt>
    <dgm:pt modelId="{B373C117-418B-49DD-BDE0-91F1282E510E}" type="sibTrans" cxnId="{9AD4AE2B-0196-4F46-8E50-85F06D76FB4D}">
      <dgm:prSet/>
      <dgm:spPr/>
      <dgm:t>
        <a:bodyPr/>
        <a:lstStyle/>
        <a:p>
          <a:endParaRPr lang="zh-CN" altLang="en-US"/>
        </a:p>
      </dgm:t>
    </dgm:pt>
    <dgm:pt modelId="{260C0BD9-DED2-4BF3-8027-EACE04A273B2}">
      <dgm:prSet phldrT="[文本]"/>
      <dgm:spPr/>
      <dgm:t>
        <a:bodyPr/>
        <a:lstStyle/>
        <a:p>
          <a:r>
            <a:rPr lang="zh-CN" altLang="en-US" dirty="0"/>
            <a:t>机器人控制</a:t>
          </a:r>
        </a:p>
      </dgm:t>
    </dgm:pt>
    <dgm:pt modelId="{FD0F8411-47B0-4C85-8BDD-BE29D1E37692}" type="parTrans" cxnId="{3C9DD005-2025-4D3F-8854-FA462A10BAD4}">
      <dgm:prSet/>
      <dgm:spPr/>
      <dgm:t>
        <a:bodyPr/>
        <a:lstStyle/>
        <a:p>
          <a:endParaRPr lang="zh-CN" altLang="en-US"/>
        </a:p>
      </dgm:t>
    </dgm:pt>
    <dgm:pt modelId="{1E3F11C1-833D-4DAC-9563-CB22692C7F45}" type="sibTrans" cxnId="{3C9DD005-2025-4D3F-8854-FA462A10BAD4}">
      <dgm:prSet/>
      <dgm:spPr/>
      <dgm:t>
        <a:bodyPr/>
        <a:lstStyle/>
        <a:p>
          <a:endParaRPr lang="zh-CN" altLang="en-US"/>
        </a:p>
      </dgm:t>
    </dgm:pt>
    <dgm:pt modelId="{1BC20F08-6478-4E69-88F8-C6E7E1124A40}" type="pres">
      <dgm:prSet presAssocID="{BB26D557-EB1E-4C57-8C7D-1B1983C92139}" presName="outerComposite" presStyleCnt="0">
        <dgm:presLayoutVars>
          <dgm:chMax val="5"/>
          <dgm:dir/>
          <dgm:resizeHandles val="exact"/>
        </dgm:presLayoutVars>
      </dgm:prSet>
      <dgm:spPr/>
    </dgm:pt>
    <dgm:pt modelId="{CB30EA1B-9BD6-471A-B119-4432188FDA0E}" type="pres">
      <dgm:prSet presAssocID="{BB26D557-EB1E-4C57-8C7D-1B1983C92139}" presName="dummyMaxCanvas" presStyleCnt="0">
        <dgm:presLayoutVars/>
      </dgm:prSet>
      <dgm:spPr/>
    </dgm:pt>
    <dgm:pt modelId="{E19522ED-AA18-4D85-9457-68598205AC61}" type="pres">
      <dgm:prSet presAssocID="{BB26D557-EB1E-4C57-8C7D-1B1983C92139}" presName="FourNodes_1" presStyleLbl="node1" presStyleIdx="0" presStyleCnt="4">
        <dgm:presLayoutVars>
          <dgm:bulletEnabled val="1"/>
        </dgm:presLayoutVars>
      </dgm:prSet>
      <dgm:spPr/>
    </dgm:pt>
    <dgm:pt modelId="{8F5D02BD-AD32-4135-80EC-04B02CBCBBAE}" type="pres">
      <dgm:prSet presAssocID="{BB26D557-EB1E-4C57-8C7D-1B1983C92139}" presName="FourNodes_2" presStyleLbl="node1" presStyleIdx="1" presStyleCnt="4">
        <dgm:presLayoutVars>
          <dgm:bulletEnabled val="1"/>
        </dgm:presLayoutVars>
      </dgm:prSet>
      <dgm:spPr/>
    </dgm:pt>
    <dgm:pt modelId="{4ACA9AB7-0A92-424F-B5A7-9FBDDE41506B}" type="pres">
      <dgm:prSet presAssocID="{BB26D557-EB1E-4C57-8C7D-1B1983C92139}" presName="FourNodes_3" presStyleLbl="node1" presStyleIdx="2" presStyleCnt="4">
        <dgm:presLayoutVars>
          <dgm:bulletEnabled val="1"/>
        </dgm:presLayoutVars>
      </dgm:prSet>
      <dgm:spPr/>
    </dgm:pt>
    <dgm:pt modelId="{6DF93B98-DD89-419E-BBEF-23304440BBFA}" type="pres">
      <dgm:prSet presAssocID="{BB26D557-EB1E-4C57-8C7D-1B1983C92139}" presName="FourNodes_4" presStyleLbl="node1" presStyleIdx="3" presStyleCnt="4">
        <dgm:presLayoutVars>
          <dgm:bulletEnabled val="1"/>
        </dgm:presLayoutVars>
      </dgm:prSet>
      <dgm:spPr/>
    </dgm:pt>
    <dgm:pt modelId="{99D9252A-B66F-4367-9560-1164853F54EA}" type="pres">
      <dgm:prSet presAssocID="{BB26D557-EB1E-4C57-8C7D-1B1983C92139}" presName="FourConn_1-2" presStyleLbl="fgAccFollowNode1" presStyleIdx="0" presStyleCnt="3">
        <dgm:presLayoutVars>
          <dgm:bulletEnabled val="1"/>
        </dgm:presLayoutVars>
      </dgm:prSet>
      <dgm:spPr/>
    </dgm:pt>
    <dgm:pt modelId="{AC40F325-4284-4CDC-A3F7-E32211EF24BB}" type="pres">
      <dgm:prSet presAssocID="{BB26D557-EB1E-4C57-8C7D-1B1983C92139}" presName="FourConn_2-3" presStyleLbl="fgAccFollowNode1" presStyleIdx="1" presStyleCnt="3">
        <dgm:presLayoutVars>
          <dgm:bulletEnabled val="1"/>
        </dgm:presLayoutVars>
      </dgm:prSet>
      <dgm:spPr/>
    </dgm:pt>
    <dgm:pt modelId="{4431FC2A-C728-4331-B726-28CB43AB8C7B}" type="pres">
      <dgm:prSet presAssocID="{BB26D557-EB1E-4C57-8C7D-1B1983C92139}" presName="FourConn_3-4" presStyleLbl="fgAccFollowNode1" presStyleIdx="2" presStyleCnt="3">
        <dgm:presLayoutVars>
          <dgm:bulletEnabled val="1"/>
        </dgm:presLayoutVars>
      </dgm:prSet>
      <dgm:spPr/>
    </dgm:pt>
    <dgm:pt modelId="{B202E847-DF55-487C-8821-234F098DFAC7}" type="pres">
      <dgm:prSet presAssocID="{BB26D557-EB1E-4C57-8C7D-1B1983C92139}" presName="FourNodes_1_text" presStyleLbl="node1" presStyleIdx="3" presStyleCnt="4">
        <dgm:presLayoutVars>
          <dgm:bulletEnabled val="1"/>
        </dgm:presLayoutVars>
      </dgm:prSet>
      <dgm:spPr/>
    </dgm:pt>
    <dgm:pt modelId="{6D38C0C2-1795-4B32-91D1-79C40241D5BF}" type="pres">
      <dgm:prSet presAssocID="{BB26D557-EB1E-4C57-8C7D-1B1983C92139}" presName="FourNodes_2_text" presStyleLbl="node1" presStyleIdx="3" presStyleCnt="4">
        <dgm:presLayoutVars>
          <dgm:bulletEnabled val="1"/>
        </dgm:presLayoutVars>
      </dgm:prSet>
      <dgm:spPr/>
    </dgm:pt>
    <dgm:pt modelId="{A5593D21-6ED2-49D3-BD43-68BD77BDE9DE}" type="pres">
      <dgm:prSet presAssocID="{BB26D557-EB1E-4C57-8C7D-1B1983C92139}" presName="FourNodes_3_text" presStyleLbl="node1" presStyleIdx="3" presStyleCnt="4">
        <dgm:presLayoutVars>
          <dgm:bulletEnabled val="1"/>
        </dgm:presLayoutVars>
      </dgm:prSet>
      <dgm:spPr/>
    </dgm:pt>
    <dgm:pt modelId="{B13C2FD3-07EC-428C-A7AF-BA96DDEAD889}" type="pres">
      <dgm:prSet presAssocID="{BB26D557-EB1E-4C57-8C7D-1B1983C9213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6BCC300-9873-4226-9FA0-DEFF58AB0A99}" srcId="{BB26D557-EB1E-4C57-8C7D-1B1983C92139}" destId="{31108ADF-5004-491C-AB55-CE5A69ADADE5}" srcOrd="0" destOrd="0" parTransId="{B8755559-A682-4E09-9449-AD4A9AA9B869}" sibTransId="{6EB4138B-9F08-411C-9DE6-F17004A25B0A}"/>
    <dgm:cxn modelId="{3C9DD005-2025-4D3F-8854-FA462A10BAD4}" srcId="{BB26D557-EB1E-4C57-8C7D-1B1983C92139}" destId="{260C0BD9-DED2-4BF3-8027-EACE04A273B2}" srcOrd="3" destOrd="0" parTransId="{FD0F8411-47B0-4C85-8BDD-BE29D1E37692}" sibTransId="{1E3F11C1-833D-4DAC-9563-CB22692C7F45}"/>
    <dgm:cxn modelId="{EFC15707-C2B3-4CEC-9277-F07022FC45E6}" type="presOf" srcId="{260C0BD9-DED2-4BF3-8027-EACE04A273B2}" destId="{B13C2FD3-07EC-428C-A7AF-BA96DDEAD889}" srcOrd="1" destOrd="0" presId="urn:microsoft.com/office/officeart/2005/8/layout/vProcess5"/>
    <dgm:cxn modelId="{D25FC91A-CD1F-4C0C-8733-7B16FE56BD59}" type="presOf" srcId="{EC8E3545-72D6-4DD9-82A5-3357898CF6B9}" destId="{4ACA9AB7-0A92-424F-B5A7-9FBDDE41506B}" srcOrd="0" destOrd="0" presId="urn:microsoft.com/office/officeart/2005/8/layout/vProcess5"/>
    <dgm:cxn modelId="{9AD4AE2B-0196-4F46-8E50-85F06D76FB4D}" srcId="{BB26D557-EB1E-4C57-8C7D-1B1983C92139}" destId="{EC8E3545-72D6-4DD9-82A5-3357898CF6B9}" srcOrd="2" destOrd="0" parTransId="{A2845552-D4FF-4B70-BB90-D12FE3A0D545}" sibTransId="{B373C117-418B-49DD-BDE0-91F1282E510E}"/>
    <dgm:cxn modelId="{E8DF5A33-6545-4F3D-95EA-0B734188355A}" type="presOf" srcId="{5E20A296-904D-454D-AE95-9902366BA4A0}" destId="{8F5D02BD-AD32-4135-80EC-04B02CBCBBAE}" srcOrd="0" destOrd="0" presId="urn:microsoft.com/office/officeart/2005/8/layout/vProcess5"/>
    <dgm:cxn modelId="{0226AE38-C9CC-4ADE-B39C-EA9E7C006D18}" srcId="{BB26D557-EB1E-4C57-8C7D-1B1983C92139}" destId="{5E20A296-904D-454D-AE95-9902366BA4A0}" srcOrd="1" destOrd="0" parTransId="{4DB7D6EC-5379-40B7-9A07-F123E2813755}" sibTransId="{D669D780-71FD-4614-85FB-F8A42BE2F0F6}"/>
    <dgm:cxn modelId="{22A33C48-976A-46B5-982E-21721A24396A}" type="presOf" srcId="{260C0BD9-DED2-4BF3-8027-EACE04A273B2}" destId="{6DF93B98-DD89-419E-BBEF-23304440BBFA}" srcOrd="0" destOrd="0" presId="urn:microsoft.com/office/officeart/2005/8/layout/vProcess5"/>
    <dgm:cxn modelId="{C0B9E069-5873-4F35-9D01-A69906F5DEEC}" type="presOf" srcId="{5E20A296-904D-454D-AE95-9902366BA4A0}" destId="{6D38C0C2-1795-4B32-91D1-79C40241D5BF}" srcOrd="1" destOrd="0" presId="urn:microsoft.com/office/officeart/2005/8/layout/vProcess5"/>
    <dgm:cxn modelId="{5F5D505A-3961-4D50-8BD3-E1AF3C3575D0}" type="presOf" srcId="{BB26D557-EB1E-4C57-8C7D-1B1983C92139}" destId="{1BC20F08-6478-4E69-88F8-C6E7E1124A40}" srcOrd="0" destOrd="0" presId="urn:microsoft.com/office/officeart/2005/8/layout/vProcess5"/>
    <dgm:cxn modelId="{6E8613AE-D162-43F4-9B35-2390FFA525DA}" type="presOf" srcId="{EC8E3545-72D6-4DD9-82A5-3357898CF6B9}" destId="{A5593D21-6ED2-49D3-BD43-68BD77BDE9DE}" srcOrd="1" destOrd="0" presId="urn:microsoft.com/office/officeart/2005/8/layout/vProcess5"/>
    <dgm:cxn modelId="{25AEF8B2-C098-4025-957E-D52D7554F849}" type="presOf" srcId="{31108ADF-5004-491C-AB55-CE5A69ADADE5}" destId="{B202E847-DF55-487C-8821-234F098DFAC7}" srcOrd="1" destOrd="0" presId="urn:microsoft.com/office/officeart/2005/8/layout/vProcess5"/>
    <dgm:cxn modelId="{A09088CB-7202-48E0-B803-06C211E2A45F}" type="presOf" srcId="{B373C117-418B-49DD-BDE0-91F1282E510E}" destId="{4431FC2A-C728-4331-B726-28CB43AB8C7B}" srcOrd="0" destOrd="0" presId="urn:microsoft.com/office/officeart/2005/8/layout/vProcess5"/>
    <dgm:cxn modelId="{C0A721D5-F282-47AF-968D-A73345AA8D74}" type="presOf" srcId="{D669D780-71FD-4614-85FB-F8A42BE2F0F6}" destId="{AC40F325-4284-4CDC-A3F7-E32211EF24BB}" srcOrd="0" destOrd="0" presId="urn:microsoft.com/office/officeart/2005/8/layout/vProcess5"/>
    <dgm:cxn modelId="{564F4CEC-C25A-43E0-BB75-8837F5B457C2}" type="presOf" srcId="{31108ADF-5004-491C-AB55-CE5A69ADADE5}" destId="{E19522ED-AA18-4D85-9457-68598205AC61}" srcOrd="0" destOrd="0" presId="urn:microsoft.com/office/officeart/2005/8/layout/vProcess5"/>
    <dgm:cxn modelId="{BF6EE2F9-B376-4A75-B557-CE31A4A999A5}" type="presOf" srcId="{6EB4138B-9F08-411C-9DE6-F17004A25B0A}" destId="{99D9252A-B66F-4367-9560-1164853F54EA}" srcOrd="0" destOrd="0" presId="urn:microsoft.com/office/officeart/2005/8/layout/vProcess5"/>
    <dgm:cxn modelId="{95B4C670-D12F-4E7B-839C-3FBA797983A6}" type="presParOf" srcId="{1BC20F08-6478-4E69-88F8-C6E7E1124A40}" destId="{CB30EA1B-9BD6-471A-B119-4432188FDA0E}" srcOrd="0" destOrd="0" presId="urn:microsoft.com/office/officeart/2005/8/layout/vProcess5"/>
    <dgm:cxn modelId="{BDF678DA-C923-494E-B355-4C7D17F07F9B}" type="presParOf" srcId="{1BC20F08-6478-4E69-88F8-C6E7E1124A40}" destId="{E19522ED-AA18-4D85-9457-68598205AC61}" srcOrd="1" destOrd="0" presId="urn:microsoft.com/office/officeart/2005/8/layout/vProcess5"/>
    <dgm:cxn modelId="{9C99AAA4-E747-42AF-9158-698F3D124A02}" type="presParOf" srcId="{1BC20F08-6478-4E69-88F8-C6E7E1124A40}" destId="{8F5D02BD-AD32-4135-80EC-04B02CBCBBAE}" srcOrd="2" destOrd="0" presId="urn:microsoft.com/office/officeart/2005/8/layout/vProcess5"/>
    <dgm:cxn modelId="{703700F2-B6B0-45E0-8A92-9159311197BF}" type="presParOf" srcId="{1BC20F08-6478-4E69-88F8-C6E7E1124A40}" destId="{4ACA9AB7-0A92-424F-B5A7-9FBDDE41506B}" srcOrd="3" destOrd="0" presId="urn:microsoft.com/office/officeart/2005/8/layout/vProcess5"/>
    <dgm:cxn modelId="{0DB770B3-0A3D-428A-8D43-98839A62E987}" type="presParOf" srcId="{1BC20F08-6478-4E69-88F8-C6E7E1124A40}" destId="{6DF93B98-DD89-419E-BBEF-23304440BBFA}" srcOrd="4" destOrd="0" presId="urn:microsoft.com/office/officeart/2005/8/layout/vProcess5"/>
    <dgm:cxn modelId="{96670947-E75A-470E-9C77-C9CBDA8DE775}" type="presParOf" srcId="{1BC20F08-6478-4E69-88F8-C6E7E1124A40}" destId="{99D9252A-B66F-4367-9560-1164853F54EA}" srcOrd="5" destOrd="0" presId="urn:microsoft.com/office/officeart/2005/8/layout/vProcess5"/>
    <dgm:cxn modelId="{740788C4-A8EF-4D16-95E3-D5F50A31BB10}" type="presParOf" srcId="{1BC20F08-6478-4E69-88F8-C6E7E1124A40}" destId="{AC40F325-4284-4CDC-A3F7-E32211EF24BB}" srcOrd="6" destOrd="0" presId="urn:microsoft.com/office/officeart/2005/8/layout/vProcess5"/>
    <dgm:cxn modelId="{2D37948B-F540-4B2E-AEBA-1110E8B140DD}" type="presParOf" srcId="{1BC20F08-6478-4E69-88F8-C6E7E1124A40}" destId="{4431FC2A-C728-4331-B726-28CB43AB8C7B}" srcOrd="7" destOrd="0" presId="urn:microsoft.com/office/officeart/2005/8/layout/vProcess5"/>
    <dgm:cxn modelId="{ED5E6A89-C1B5-43F7-AACE-B36C7BCD0ABE}" type="presParOf" srcId="{1BC20F08-6478-4E69-88F8-C6E7E1124A40}" destId="{B202E847-DF55-487C-8821-234F098DFAC7}" srcOrd="8" destOrd="0" presId="urn:microsoft.com/office/officeart/2005/8/layout/vProcess5"/>
    <dgm:cxn modelId="{FD231CF6-3587-4E98-8EEF-AE693D2A03A6}" type="presParOf" srcId="{1BC20F08-6478-4E69-88F8-C6E7E1124A40}" destId="{6D38C0C2-1795-4B32-91D1-79C40241D5BF}" srcOrd="9" destOrd="0" presId="urn:microsoft.com/office/officeart/2005/8/layout/vProcess5"/>
    <dgm:cxn modelId="{49DB05F6-8AE9-4E6B-B2C3-302A3E0EF735}" type="presParOf" srcId="{1BC20F08-6478-4E69-88F8-C6E7E1124A40}" destId="{A5593D21-6ED2-49D3-BD43-68BD77BDE9DE}" srcOrd="10" destOrd="0" presId="urn:microsoft.com/office/officeart/2005/8/layout/vProcess5"/>
    <dgm:cxn modelId="{3BADAFC2-CCED-4F57-B267-6CDD57FBE3F8}" type="presParOf" srcId="{1BC20F08-6478-4E69-88F8-C6E7E1124A40}" destId="{B13C2FD3-07EC-428C-A7AF-BA96DDEAD8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FFA1B-405A-47EB-A56F-119CC55C2B2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E955872-00B6-4ABD-A67C-F2AEEA4456D6}">
      <dgm:prSet phldrT="[文本]"/>
      <dgm:spPr/>
      <dgm:t>
        <a:bodyPr/>
        <a:lstStyle/>
        <a:p>
          <a:r>
            <a:rPr lang="zh-CN" altLang="en-US" dirty="0"/>
            <a:t>物体分层</a:t>
          </a:r>
        </a:p>
      </dgm:t>
    </dgm:pt>
    <dgm:pt modelId="{83D89664-5F8F-456C-A315-89F2EA70D671}" type="parTrans" cxnId="{5E4303AE-DB88-4E24-8A47-9CF263D9CDCB}">
      <dgm:prSet/>
      <dgm:spPr/>
      <dgm:t>
        <a:bodyPr/>
        <a:lstStyle/>
        <a:p>
          <a:endParaRPr lang="zh-CN" altLang="en-US"/>
        </a:p>
      </dgm:t>
    </dgm:pt>
    <dgm:pt modelId="{55D581CA-5661-4678-AFFF-04A4E9563FA7}" type="sibTrans" cxnId="{5E4303AE-DB88-4E24-8A47-9CF263D9CDCB}">
      <dgm:prSet/>
      <dgm:spPr/>
      <dgm:t>
        <a:bodyPr/>
        <a:lstStyle/>
        <a:p>
          <a:endParaRPr lang="zh-CN" altLang="en-US"/>
        </a:p>
      </dgm:t>
    </dgm:pt>
    <dgm:pt modelId="{A33838DC-ECA9-4061-A6CC-6ADEDE0920BA}">
      <dgm:prSet phldrT="[文本]"/>
      <dgm:spPr/>
      <dgm:t>
        <a:bodyPr/>
        <a:lstStyle/>
        <a:p>
          <a:r>
            <a:rPr lang="zh-CN" altLang="en-US" dirty="0"/>
            <a:t>层内重心提取</a:t>
          </a:r>
        </a:p>
      </dgm:t>
    </dgm:pt>
    <dgm:pt modelId="{9107BED8-89DF-4B8C-9325-86035BAAC17D}" type="parTrans" cxnId="{6D628668-8003-4ED9-B499-F3A952397301}">
      <dgm:prSet/>
      <dgm:spPr/>
      <dgm:t>
        <a:bodyPr/>
        <a:lstStyle/>
        <a:p>
          <a:endParaRPr lang="zh-CN" altLang="en-US"/>
        </a:p>
      </dgm:t>
    </dgm:pt>
    <dgm:pt modelId="{71816CDB-3D7F-4C0C-B44E-47F0729285C5}" type="sibTrans" cxnId="{6D628668-8003-4ED9-B499-F3A952397301}">
      <dgm:prSet/>
      <dgm:spPr/>
      <dgm:t>
        <a:bodyPr/>
        <a:lstStyle/>
        <a:p>
          <a:endParaRPr lang="zh-CN" altLang="en-US"/>
        </a:p>
      </dgm:t>
    </dgm:pt>
    <dgm:pt modelId="{BF347F51-7D09-4325-A7F0-72FE55B453B9}">
      <dgm:prSet phldrT="[文本]"/>
      <dgm:spPr/>
      <dgm:t>
        <a:bodyPr/>
        <a:lstStyle/>
        <a:p>
          <a:r>
            <a:rPr lang="zh-CN" altLang="en-US" dirty="0"/>
            <a:t>重心顺序连接</a:t>
          </a:r>
        </a:p>
      </dgm:t>
    </dgm:pt>
    <dgm:pt modelId="{D5CDC7CE-AD64-4358-B26E-8D0D538BE743}" type="parTrans" cxnId="{3D77F454-BC2F-435E-AAA6-397D6143BA8C}">
      <dgm:prSet/>
      <dgm:spPr/>
      <dgm:t>
        <a:bodyPr/>
        <a:lstStyle/>
        <a:p>
          <a:endParaRPr lang="zh-CN" altLang="en-US"/>
        </a:p>
      </dgm:t>
    </dgm:pt>
    <dgm:pt modelId="{10F998C2-75F3-4A85-B724-B434DD98E4D8}" type="sibTrans" cxnId="{3D77F454-BC2F-435E-AAA6-397D6143BA8C}">
      <dgm:prSet/>
      <dgm:spPr/>
      <dgm:t>
        <a:bodyPr/>
        <a:lstStyle/>
        <a:p>
          <a:endParaRPr lang="zh-CN" altLang="en-US"/>
        </a:p>
      </dgm:t>
    </dgm:pt>
    <dgm:pt modelId="{75DCCEF8-0090-4B2C-A220-EA51A2BE50A8}" type="pres">
      <dgm:prSet presAssocID="{5D6FFA1B-405A-47EB-A56F-119CC55C2B24}" presName="linearFlow" presStyleCnt="0">
        <dgm:presLayoutVars>
          <dgm:resizeHandles val="exact"/>
        </dgm:presLayoutVars>
      </dgm:prSet>
      <dgm:spPr/>
    </dgm:pt>
    <dgm:pt modelId="{5BCC0ED7-C756-453B-B267-8BB337FB14F9}" type="pres">
      <dgm:prSet presAssocID="{9E955872-00B6-4ABD-A67C-F2AEEA4456D6}" presName="node" presStyleLbl="node1" presStyleIdx="0" presStyleCnt="3">
        <dgm:presLayoutVars>
          <dgm:bulletEnabled val="1"/>
        </dgm:presLayoutVars>
      </dgm:prSet>
      <dgm:spPr/>
    </dgm:pt>
    <dgm:pt modelId="{D8D2698E-352C-4C3B-BDBB-F74C3EBF03DA}" type="pres">
      <dgm:prSet presAssocID="{55D581CA-5661-4678-AFFF-04A4E9563FA7}" presName="sibTrans" presStyleLbl="sibTrans2D1" presStyleIdx="0" presStyleCnt="2"/>
      <dgm:spPr/>
    </dgm:pt>
    <dgm:pt modelId="{65727B46-F14B-4F34-9B43-0F858ACE0C06}" type="pres">
      <dgm:prSet presAssocID="{55D581CA-5661-4678-AFFF-04A4E9563FA7}" presName="connectorText" presStyleLbl="sibTrans2D1" presStyleIdx="0" presStyleCnt="2"/>
      <dgm:spPr/>
    </dgm:pt>
    <dgm:pt modelId="{EDEBA559-663D-4A0B-B8F7-525902F0B185}" type="pres">
      <dgm:prSet presAssocID="{A33838DC-ECA9-4061-A6CC-6ADEDE0920BA}" presName="node" presStyleLbl="node1" presStyleIdx="1" presStyleCnt="3">
        <dgm:presLayoutVars>
          <dgm:bulletEnabled val="1"/>
        </dgm:presLayoutVars>
      </dgm:prSet>
      <dgm:spPr/>
    </dgm:pt>
    <dgm:pt modelId="{9407EB28-67F2-4DFF-844E-E7795EBD55FA}" type="pres">
      <dgm:prSet presAssocID="{71816CDB-3D7F-4C0C-B44E-47F0729285C5}" presName="sibTrans" presStyleLbl="sibTrans2D1" presStyleIdx="1" presStyleCnt="2"/>
      <dgm:spPr/>
    </dgm:pt>
    <dgm:pt modelId="{244DA69E-D2AD-4A7B-B48C-66A1E4491B1B}" type="pres">
      <dgm:prSet presAssocID="{71816CDB-3D7F-4C0C-B44E-47F0729285C5}" presName="connectorText" presStyleLbl="sibTrans2D1" presStyleIdx="1" presStyleCnt="2"/>
      <dgm:spPr/>
    </dgm:pt>
    <dgm:pt modelId="{0AB709D7-9FF7-41EC-83AA-EC1D20B2B1F6}" type="pres">
      <dgm:prSet presAssocID="{BF347F51-7D09-4325-A7F0-72FE55B453B9}" presName="node" presStyleLbl="node1" presStyleIdx="2" presStyleCnt="3">
        <dgm:presLayoutVars>
          <dgm:bulletEnabled val="1"/>
        </dgm:presLayoutVars>
      </dgm:prSet>
      <dgm:spPr/>
    </dgm:pt>
  </dgm:ptLst>
  <dgm:cxnLst>
    <dgm:cxn modelId="{0549973A-3AA7-43DD-85ED-2E509B4EFAF1}" type="presOf" srcId="{5D6FFA1B-405A-47EB-A56F-119CC55C2B24}" destId="{75DCCEF8-0090-4B2C-A220-EA51A2BE50A8}" srcOrd="0" destOrd="0" presId="urn:microsoft.com/office/officeart/2005/8/layout/process2"/>
    <dgm:cxn modelId="{7CC1213B-8124-4BC7-802A-DC22015E7DAC}" type="presOf" srcId="{BF347F51-7D09-4325-A7F0-72FE55B453B9}" destId="{0AB709D7-9FF7-41EC-83AA-EC1D20B2B1F6}" srcOrd="0" destOrd="0" presId="urn:microsoft.com/office/officeart/2005/8/layout/process2"/>
    <dgm:cxn modelId="{54139064-AD85-48BB-A8A9-011DD4EEB88C}" type="presOf" srcId="{71816CDB-3D7F-4C0C-B44E-47F0729285C5}" destId="{244DA69E-D2AD-4A7B-B48C-66A1E4491B1B}" srcOrd="1" destOrd="0" presId="urn:microsoft.com/office/officeart/2005/8/layout/process2"/>
    <dgm:cxn modelId="{6D628668-8003-4ED9-B499-F3A952397301}" srcId="{5D6FFA1B-405A-47EB-A56F-119CC55C2B24}" destId="{A33838DC-ECA9-4061-A6CC-6ADEDE0920BA}" srcOrd="1" destOrd="0" parTransId="{9107BED8-89DF-4B8C-9325-86035BAAC17D}" sibTransId="{71816CDB-3D7F-4C0C-B44E-47F0729285C5}"/>
    <dgm:cxn modelId="{3D77F454-BC2F-435E-AAA6-397D6143BA8C}" srcId="{5D6FFA1B-405A-47EB-A56F-119CC55C2B24}" destId="{BF347F51-7D09-4325-A7F0-72FE55B453B9}" srcOrd="2" destOrd="0" parTransId="{D5CDC7CE-AD64-4358-B26E-8D0D538BE743}" sibTransId="{10F998C2-75F3-4A85-B724-B434DD98E4D8}"/>
    <dgm:cxn modelId="{8263FC54-FA05-4E49-9972-3964CFD7B59C}" type="presOf" srcId="{71816CDB-3D7F-4C0C-B44E-47F0729285C5}" destId="{9407EB28-67F2-4DFF-844E-E7795EBD55FA}" srcOrd="0" destOrd="0" presId="urn:microsoft.com/office/officeart/2005/8/layout/process2"/>
    <dgm:cxn modelId="{60A7EF55-19F6-4428-A8C3-99E0A270D7DC}" type="presOf" srcId="{9E955872-00B6-4ABD-A67C-F2AEEA4456D6}" destId="{5BCC0ED7-C756-453B-B267-8BB337FB14F9}" srcOrd="0" destOrd="0" presId="urn:microsoft.com/office/officeart/2005/8/layout/process2"/>
    <dgm:cxn modelId="{3BAA5888-6B4C-4C7A-821D-00FEC0946DFD}" type="presOf" srcId="{A33838DC-ECA9-4061-A6CC-6ADEDE0920BA}" destId="{EDEBA559-663D-4A0B-B8F7-525902F0B185}" srcOrd="0" destOrd="0" presId="urn:microsoft.com/office/officeart/2005/8/layout/process2"/>
    <dgm:cxn modelId="{2F02BA8D-A92D-4FB3-9D50-C2B9102172A4}" type="presOf" srcId="{55D581CA-5661-4678-AFFF-04A4E9563FA7}" destId="{65727B46-F14B-4F34-9B43-0F858ACE0C06}" srcOrd="1" destOrd="0" presId="urn:microsoft.com/office/officeart/2005/8/layout/process2"/>
    <dgm:cxn modelId="{B595B1A0-E03D-4A0E-87B6-2CF01D3255DC}" type="presOf" srcId="{55D581CA-5661-4678-AFFF-04A4E9563FA7}" destId="{D8D2698E-352C-4C3B-BDBB-F74C3EBF03DA}" srcOrd="0" destOrd="0" presId="urn:microsoft.com/office/officeart/2005/8/layout/process2"/>
    <dgm:cxn modelId="{5E4303AE-DB88-4E24-8A47-9CF263D9CDCB}" srcId="{5D6FFA1B-405A-47EB-A56F-119CC55C2B24}" destId="{9E955872-00B6-4ABD-A67C-F2AEEA4456D6}" srcOrd="0" destOrd="0" parTransId="{83D89664-5F8F-456C-A315-89F2EA70D671}" sibTransId="{55D581CA-5661-4678-AFFF-04A4E9563FA7}"/>
    <dgm:cxn modelId="{9F587ACD-D4B6-4F02-8EBD-C53D123A38E7}" type="presParOf" srcId="{75DCCEF8-0090-4B2C-A220-EA51A2BE50A8}" destId="{5BCC0ED7-C756-453B-B267-8BB337FB14F9}" srcOrd="0" destOrd="0" presId="urn:microsoft.com/office/officeart/2005/8/layout/process2"/>
    <dgm:cxn modelId="{095D29A1-022A-4729-8FCC-2BE5E1557968}" type="presParOf" srcId="{75DCCEF8-0090-4B2C-A220-EA51A2BE50A8}" destId="{D8D2698E-352C-4C3B-BDBB-F74C3EBF03DA}" srcOrd="1" destOrd="0" presId="urn:microsoft.com/office/officeart/2005/8/layout/process2"/>
    <dgm:cxn modelId="{18FD9AFD-EBAA-4D0D-B44A-6A3F732A2527}" type="presParOf" srcId="{D8D2698E-352C-4C3B-BDBB-F74C3EBF03DA}" destId="{65727B46-F14B-4F34-9B43-0F858ACE0C06}" srcOrd="0" destOrd="0" presId="urn:microsoft.com/office/officeart/2005/8/layout/process2"/>
    <dgm:cxn modelId="{DEBDD6EE-CCBE-4013-8BB8-1361549A1A18}" type="presParOf" srcId="{75DCCEF8-0090-4B2C-A220-EA51A2BE50A8}" destId="{EDEBA559-663D-4A0B-B8F7-525902F0B185}" srcOrd="2" destOrd="0" presId="urn:microsoft.com/office/officeart/2005/8/layout/process2"/>
    <dgm:cxn modelId="{69E01AFB-96AE-4483-ACD9-68EBB48DAECB}" type="presParOf" srcId="{75DCCEF8-0090-4B2C-A220-EA51A2BE50A8}" destId="{9407EB28-67F2-4DFF-844E-E7795EBD55FA}" srcOrd="3" destOrd="0" presId="urn:microsoft.com/office/officeart/2005/8/layout/process2"/>
    <dgm:cxn modelId="{CD85756F-B38D-4C12-921D-7DAD9593CD50}" type="presParOf" srcId="{9407EB28-67F2-4DFF-844E-E7795EBD55FA}" destId="{244DA69E-D2AD-4A7B-B48C-66A1E4491B1B}" srcOrd="0" destOrd="0" presId="urn:microsoft.com/office/officeart/2005/8/layout/process2"/>
    <dgm:cxn modelId="{244DDA0D-6BC2-4D99-993B-2C1CC6C96262}" type="presParOf" srcId="{75DCCEF8-0090-4B2C-A220-EA51A2BE50A8}" destId="{0AB709D7-9FF7-41EC-83AA-EC1D20B2B1F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584DD2-2519-4A2F-A9E3-E224DD655F6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F5F96F0A-393B-4F79-9DD5-8368C1513607}">
      <dgm:prSet phldrT="[文本]"/>
      <dgm:spPr/>
      <dgm:t>
        <a:bodyPr/>
        <a:lstStyle/>
        <a:p>
          <a:r>
            <a:rPr lang="zh-CN" altLang="en-US" dirty="0"/>
            <a:t>原点</a:t>
          </a:r>
        </a:p>
      </dgm:t>
    </dgm:pt>
    <dgm:pt modelId="{E40DA72F-392C-4A1A-9E3B-BD145770E20B}" type="parTrans" cxnId="{BA832C20-0178-446C-B5AE-11FBFBA25C52}">
      <dgm:prSet/>
      <dgm:spPr/>
      <dgm:t>
        <a:bodyPr/>
        <a:lstStyle/>
        <a:p>
          <a:endParaRPr lang="zh-CN" altLang="en-US"/>
        </a:p>
      </dgm:t>
    </dgm:pt>
    <dgm:pt modelId="{16CA2AE0-9C9B-47F4-8B8E-87A610C9C476}" type="sibTrans" cxnId="{BA832C20-0178-446C-B5AE-11FBFBA25C52}">
      <dgm:prSet/>
      <dgm:spPr/>
      <dgm:t>
        <a:bodyPr/>
        <a:lstStyle/>
        <a:p>
          <a:endParaRPr lang="zh-CN" altLang="en-US"/>
        </a:p>
      </dgm:t>
    </dgm:pt>
    <dgm:pt modelId="{66ACC5EA-894E-401B-86F2-4BACEE08A6D1}">
      <dgm:prSet phldrT="[文本]"/>
      <dgm:spPr/>
      <dgm:t>
        <a:bodyPr/>
        <a:lstStyle/>
        <a:p>
          <a:r>
            <a:rPr lang="zh-CN" altLang="en-US" dirty="0"/>
            <a:t>法向</a:t>
          </a:r>
        </a:p>
      </dgm:t>
    </dgm:pt>
    <dgm:pt modelId="{FD0508EB-BE5A-4C92-9960-277EDB5BD9F9}" type="parTrans" cxnId="{78BEB7AC-BA86-4907-9DEB-647C4D25A269}">
      <dgm:prSet/>
      <dgm:spPr/>
      <dgm:t>
        <a:bodyPr/>
        <a:lstStyle/>
        <a:p>
          <a:endParaRPr lang="zh-CN" altLang="en-US"/>
        </a:p>
      </dgm:t>
    </dgm:pt>
    <dgm:pt modelId="{552AF66E-69A2-4AA9-A2DA-D6057FA8BDC0}" type="sibTrans" cxnId="{78BEB7AC-BA86-4907-9DEB-647C4D25A269}">
      <dgm:prSet/>
      <dgm:spPr/>
      <dgm:t>
        <a:bodyPr/>
        <a:lstStyle/>
        <a:p>
          <a:endParaRPr lang="zh-CN" altLang="en-US"/>
        </a:p>
      </dgm:t>
    </dgm:pt>
    <dgm:pt modelId="{C77846E3-432F-4D7F-9725-BAEDA76D45BC}">
      <dgm:prSet phldrT="[文本]"/>
      <dgm:spPr/>
      <dgm:t>
        <a:bodyPr/>
        <a:lstStyle/>
        <a:p>
          <a:r>
            <a:rPr lang="zh-CN" altLang="en-US" dirty="0"/>
            <a:t>分层平面</a:t>
          </a:r>
        </a:p>
      </dgm:t>
    </dgm:pt>
    <dgm:pt modelId="{496DD9EC-3234-4691-9056-97E2C3BE5691}" type="parTrans" cxnId="{F68DAB7C-9A4F-493B-9395-518DB796FA04}">
      <dgm:prSet/>
      <dgm:spPr/>
      <dgm:t>
        <a:bodyPr/>
        <a:lstStyle/>
        <a:p>
          <a:endParaRPr lang="zh-CN" altLang="en-US"/>
        </a:p>
      </dgm:t>
    </dgm:pt>
    <dgm:pt modelId="{16ACB34E-EDC9-490B-8D5B-4EC109A1B9D5}" type="sibTrans" cxnId="{F68DAB7C-9A4F-493B-9395-518DB796FA04}">
      <dgm:prSet/>
      <dgm:spPr/>
      <dgm:t>
        <a:bodyPr/>
        <a:lstStyle/>
        <a:p>
          <a:endParaRPr lang="zh-CN" altLang="en-US"/>
        </a:p>
      </dgm:t>
    </dgm:pt>
    <dgm:pt modelId="{5DAAA79F-90EA-4420-BF21-202F20AA0899}" type="pres">
      <dgm:prSet presAssocID="{4B584DD2-2519-4A2F-A9E3-E224DD655F68}" presName="linearFlow" presStyleCnt="0">
        <dgm:presLayoutVars>
          <dgm:dir/>
          <dgm:resizeHandles val="exact"/>
        </dgm:presLayoutVars>
      </dgm:prSet>
      <dgm:spPr/>
    </dgm:pt>
    <dgm:pt modelId="{AE0E2440-C7B5-451E-BEAB-104593513B5C}" type="pres">
      <dgm:prSet presAssocID="{F5F96F0A-393B-4F79-9DD5-8368C1513607}" presName="node" presStyleLbl="node1" presStyleIdx="0" presStyleCnt="3">
        <dgm:presLayoutVars>
          <dgm:bulletEnabled val="1"/>
        </dgm:presLayoutVars>
      </dgm:prSet>
      <dgm:spPr/>
    </dgm:pt>
    <dgm:pt modelId="{02CC8B51-4272-4FE7-88C0-E1B2CCCEDF79}" type="pres">
      <dgm:prSet presAssocID="{16CA2AE0-9C9B-47F4-8B8E-87A610C9C476}" presName="spacerL" presStyleCnt="0"/>
      <dgm:spPr/>
    </dgm:pt>
    <dgm:pt modelId="{AB132FB2-6CD7-489E-B666-B08D95AA2EA9}" type="pres">
      <dgm:prSet presAssocID="{16CA2AE0-9C9B-47F4-8B8E-87A610C9C476}" presName="sibTrans" presStyleLbl="sibTrans2D1" presStyleIdx="0" presStyleCnt="2"/>
      <dgm:spPr/>
    </dgm:pt>
    <dgm:pt modelId="{97CD4C18-ADA2-4AC8-A132-9C86D8D363AE}" type="pres">
      <dgm:prSet presAssocID="{16CA2AE0-9C9B-47F4-8B8E-87A610C9C476}" presName="spacerR" presStyleCnt="0"/>
      <dgm:spPr/>
    </dgm:pt>
    <dgm:pt modelId="{BBAA8AE1-53D8-465C-BCFB-4E5F5C69BB1B}" type="pres">
      <dgm:prSet presAssocID="{66ACC5EA-894E-401B-86F2-4BACEE08A6D1}" presName="node" presStyleLbl="node1" presStyleIdx="1" presStyleCnt="3">
        <dgm:presLayoutVars>
          <dgm:bulletEnabled val="1"/>
        </dgm:presLayoutVars>
      </dgm:prSet>
      <dgm:spPr/>
    </dgm:pt>
    <dgm:pt modelId="{BF6D55BF-1F5F-4FD8-8CB4-E63A3819450F}" type="pres">
      <dgm:prSet presAssocID="{552AF66E-69A2-4AA9-A2DA-D6057FA8BDC0}" presName="spacerL" presStyleCnt="0"/>
      <dgm:spPr/>
    </dgm:pt>
    <dgm:pt modelId="{46220250-F9CD-447D-A831-CFDEB07832E4}" type="pres">
      <dgm:prSet presAssocID="{552AF66E-69A2-4AA9-A2DA-D6057FA8BDC0}" presName="sibTrans" presStyleLbl="sibTrans2D1" presStyleIdx="1" presStyleCnt="2"/>
      <dgm:spPr/>
    </dgm:pt>
    <dgm:pt modelId="{D265F011-CA4D-4251-9FFE-8AEE93B3B32E}" type="pres">
      <dgm:prSet presAssocID="{552AF66E-69A2-4AA9-A2DA-D6057FA8BDC0}" presName="spacerR" presStyleCnt="0"/>
      <dgm:spPr/>
    </dgm:pt>
    <dgm:pt modelId="{ECD6C646-7C2A-4549-9144-5DDF87377596}" type="pres">
      <dgm:prSet presAssocID="{C77846E3-432F-4D7F-9725-BAEDA76D45BC}" presName="node" presStyleLbl="node1" presStyleIdx="2" presStyleCnt="3">
        <dgm:presLayoutVars>
          <dgm:bulletEnabled val="1"/>
        </dgm:presLayoutVars>
      </dgm:prSet>
      <dgm:spPr/>
    </dgm:pt>
  </dgm:ptLst>
  <dgm:cxnLst>
    <dgm:cxn modelId="{DA07370D-45A9-4BBF-B647-547EF33DCF15}" type="presOf" srcId="{16CA2AE0-9C9B-47F4-8B8E-87A610C9C476}" destId="{AB132FB2-6CD7-489E-B666-B08D95AA2EA9}" srcOrd="0" destOrd="0" presId="urn:microsoft.com/office/officeart/2005/8/layout/equation1"/>
    <dgm:cxn modelId="{BA832C20-0178-446C-B5AE-11FBFBA25C52}" srcId="{4B584DD2-2519-4A2F-A9E3-E224DD655F68}" destId="{F5F96F0A-393B-4F79-9DD5-8368C1513607}" srcOrd="0" destOrd="0" parTransId="{E40DA72F-392C-4A1A-9E3B-BD145770E20B}" sibTransId="{16CA2AE0-9C9B-47F4-8B8E-87A610C9C476}"/>
    <dgm:cxn modelId="{2BA0C428-557D-48EB-99D4-A79C65A74DAF}" type="presOf" srcId="{F5F96F0A-393B-4F79-9DD5-8368C1513607}" destId="{AE0E2440-C7B5-451E-BEAB-104593513B5C}" srcOrd="0" destOrd="0" presId="urn:microsoft.com/office/officeart/2005/8/layout/equation1"/>
    <dgm:cxn modelId="{09ACCB30-075F-43D8-B920-401C529FC81B}" type="presOf" srcId="{66ACC5EA-894E-401B-86F2-4BACEE08A6D1}" destId="{BBAA8AE1-53D8-465C-BCFB-4E5F5C69BB1B}" srcOrd="0" destOrd="0" presId="urn:microsoft.com/office/officeart/2005/8/layout/equation1"/>
    <dgm:cxn modelId="{7F811247-5FB9-4B00-B94E-65CBB0087C64}" type="presOf" srcId="{552AF66E-69A2-4AA9-A2DA-D6057FA8BDC0}" destId="{46220250-F9CD-447D-A831-CFDEB07832E4}" srcOrd="0" destOrd="0" presId="urn:microsoft.com/office/officeart/2005/8/layout/equation1"/>
    <dgm:cxn modelId="{AEAC8458-CF9A-46D8-A7A9-2F87FAF3E165}" type="presOf" srcId="{C77846E3-432F-4D7F-9725-BAEDA76D45BC}" destId="{ECD6C646-7C2A-4549-9144-5DDF87377596}" srcOrd="0" destOrd="0" presId="urn:microsoft.com/office/officeart/2005/8/layout/equation1"/>
    <dgm:cxn modelId="{F68DAB7C-9A4F-493B-9395-518DB796FA04}" srcId="{4B584DD2-2519-4A2F-A9E3-E224DD655F68}" destId="{C77846E3-432F-4D7F-9725-BAEDA76D45BC}" srcOrd="2" destOrd="0" parTransId="{496DD9EC-3234-4691-9056-97E2C3BE5691}" sibTransId="{16ACB34E-EDC9-490B-8D5B-4EC109A1B9D5}"/>
    <dgm:cxn modelId="{9792209C-F408-44EE-9DFA-604688603A86}" type="presOf" srcId="{4B584DD2-2519-4A2F-A9E3-E224DD655F68}" destId="{5DAAA79F-90EA-4420-BF21-202F20AA0899}" srcOrd="0" destOrd="0" presId="urn:microsoft.com/office/officeart/2005/8/layout/equation1"/>
    <dgm:cxn modelId="{78BEB7AC-BA86-4907-9DEB-647C4D25A269}" srcId="{4B584DD2-2519-4A2F-A9E3-E224DD655F68}" destId="{66ACC5EA-894E-401B-86F2-4BACEE08A6D1}" srcOrd="1" destOrd="0" parTransId="{FD0508EB-BE5A-4C92-9960-277EDB5BD9F9}" sibTransId="{552AF66E-69A2-4AA9-A2DA-D6057FA8BDC0}"/>
    <dgm:cxn modelId="{07B932C0-EE0F-4C73-A0EE-3ADAF91F0022}" type="presParOf" srcId="{5DAAA79F-90EA-4420-BF21-202F20AA0899}" destId="{AE0E2440-C7B5-451E-BEAB-104593513B5C}" srcOrd="0" destOrd="0" presId="urn:microsoft.com/office/officeart/2005/8/layout/equation1"/>
    <dgm:cxn modelId="{E4503E86-E5CE-482D-901C-D695943B084E}" type="presParOf" srcId="{5DAAA79F-90EA-4420-BF21-202F20AA0899}" destId="{02CC8B51-4272-4FE7-88C0-E1B2CCCEDF79}" srcOrd="1" destOrd="0" presId="urn:microsoft.com/office/officeart/2005/8/layout/equation1"/>
    <dgm:cxn modelId="{EE631BC5-209D-4E78-9578-6B162EC0676D}" type="presParOf" srcId="{5DAAA79F-90EA-4420-BF21-202F20AA0899}" destId="{AB132FB2-6CD7-489E-B666-B08D95AA2EA9}" srcOrd="2" destOrd="0" presId="urn:microsoft.com/office/officeart/2005/8/layout/equation1"/>
    <dgm:cxn modelId="{2CE323D2-01EF-49D8-ACEE-11C8321FBCF3}" type="presParOf" srcId="{5DAAA79F-90EA-4420-BF21-202F20AA0899}" destId="{97CD4C18-ADA2-4AC8-A132-9C86D8D363AE}" srcOrd="3" destOrd="0" presId="urn:microsoft.com/office/officeart/2005/8/layout/equation1"/>
    <dgm:cxn modelId="{C97626AB-E52E-490D-AE00-A394EC85328E}" type="presParOf" srcId="{5DAAA79F-90EA-4420-BF21-202F20AA0899}" destId="{BBAA8AE1-53D8-465C-BCFB-4E5F5C69BB1B}" srcOrd="4" destOrd="0" presId="urn:microsoft.com/office/officeart/2005/8/layout/equation1"/>
    <dgm:cxn modelId="{B510187D-1904-4244-A41F-EFB33EA53B67}" type="presParOf" srcId="{5DAAA79F-90EA-4420-BF21-202F20AA0899}" destId="{BF6D55BF-1F5F-4FD8-8CB4-E63A3819450F}" srcOrd="5" destOrd="0" presId="urn:microsoft.com/office/officeart/2005/8/layout/equation1"/>
    <dgm:cxn modelId="{B2909688-A993-473F-82A9-C9F1DB99DFA7}" type="presParOf" srcId="{5DAAA79F-90EA-4420-BF21-202F20AA0899}" destId="{46220250-F9CD-447D-A831-CFDEB07832E4}" srcOrd="6" destOrd="0" presId="urn:microsoft.com/office/officeart/2005/8/layout/equation1"/>
    <dgm:cxn modelId="{89FCD0CD-3467-4A1C-97B8-876BC5F21A67}" type="presParOf" srcId="{5DAAA79F-90EA-4420-BF21-202F20AA0899}" destId="{D265F011-CA4D-4251-9FFE-8AEE93B3B32E}" srcOrd="7" destOrd="0" presId="urn:microsoft.com/office/officeart/2005/8/layout/equation1"/>
    <dgm:cxn modelId="{82EE25E9-1583-4C3A-B0D4-9A947559E359}" type="presParOf" srcId="{5DAAA79F-90EA-4420-BF21-202F20AA0899}" destId="{ECD6C646-7C2A-4549-9144-5DDF8737759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920050-FD1B-4AE6-BB88-4937F246F8D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38B1E8-FB39-449D-A898-DE28C9347181}">
      <dgm:prSet phldrT="[文本]"/>
      <dgm:spPr/>
      <dgm:t>
        <a:bodyPr/>
        <a:lstStyle/>
        <a:p>
          <a:r>
            <a:rPr lang="zh-CN" altLang="en-US" dirty="0"/>
            <a:t>栅格法（</a:t>
          </a:r>
          <a:r>
            <a:rPr lang="en-US" altLang="zh-CN" dirty="0"/>
            <a:t>raster</a:t>
          </a:r>
          <a:r>
            <a:rPr lang="zh-CN" altLang="en-US" dirty="0"/>
            <a:t>）</a:t>
          </a:r>
        </a:p>
      </dgm:t>
    </dgm:pt>
    <dgm:pt modelId="{8C142061-C912-489B-A61B-315C96237167}" type="parTrans" cxnId="{6F2BE66C-850B-416E-BE0D-A9B06DA31C5A}">
      <dgm:prSet/>
      <dgm:spPr/>
      <dgm:t>
        <a:bodyPr/>
        <a:lstStyle/>
        <a:p>
          <a:endParaRPr lang="zh-CN" altLang="en-US"/>
        </a:p>
      </dgm:t>
    </dgm:pt>
    <dgm:pt modelId="{E8C76551-4F2A-4D4C-AD94-FB5B403EF7DD}" type="sibTrans" cxnId="{6F2BE66C-850B-416E-BE0D-A9B06DA31C5A}">
      <dgm:prSet/>
      <dgm:spPr/>
      <dgm:t>
        <a:bodyPr/>
        <a:lstStyle/>
        <a:p>
          <a:endParaRPr lang="zh-CN" altLang="en-US"/>
        </a:p>
      </dgm:t>
    </dgm:pt>
    <dgm:pt modelId="{E1BDC3EC-1A9B-4AC4-B8B6-2CE9A6BFD7A2}">
      <dgm:prSet/>
      <dgm:spPr/>
      <dgm:t>
        <a:bodyPr/>
        <a:lstStyle/>
        <a:p>
          <a:r>
            <a:rPr lang="zh-CN" altLang="en-US"/>
            <a:t>之字形法（</a:t>
          </a:r>
          <a:r>
            <a:rPr lang="en-US" altLang="zh-CN"/>
            <a:t>zigzag</a:t>
          </a:r>
          <a:r>
            <a:rPr lang="zh-CN" altLang="en-US"/>
            <a:t>）</a:t>
          </a:r>
          <a:endParaRPr lang="en-US" altLang="zh-CN" dirty="0"/>
        </a:p>
      </dgm:t>
    </dgm:pt>
    <dgm:pt modelId="{FDF806EC-2A7A-4A2E-9501-0AE9CD2D4DBC}" type="parTrans" cxnId="{3716B1C1-32E1-4AD2-BC44-0311E4C7C3B5}">
      <dgm:prSet/>
      <dgm:spPr/>
      <dgm:t>
        <a:bodyPr/>
        <a:lstStyle/>
        <a:p>
          <a:endParaRPr lang="zh-CN" altLang="en-US"/>
        </a:p>
      </dgm:t>
    </dgm:pt>
    <dgm:pt modelId="{BD39A094-C9A3-42F8-92CD-A48779CE1841}" type="sibTrans" cxnId="{3716B1C1-32E1-4AD2-BC44-0311E4C7C3B5}">
      <dgm:prSet/>
      <dgm:spPr/>
      <dgm:t>
        <a:bodyPr/>
        <a:lstStyle/>
        <a:p>
          <a:endParaRPr lang="zh-CN" altLang="en-US"/>
        </a:p>
      </dgm:t>
    </dgm:pt>
    <dgm:pt modelId="{C852B9F9-F7F5-4630-B480-6CF43E38B0BE}">
      <dgm:prSet/>
      <dgm:spPr/>
      <dgm:t>
        <a:bodyPr/>
        <a:lstStyle/>
        <a:p>
          <a:r>
            <a:rPr lang="zh-CN" altLang="en-US"/>
            <a:t>轮廓法（</a:t>
          </a:r>
          <a:r>
            <a:rPr lang="en-US" altLang="zh-CN"/>
            <a:t>contour</a:t>
          </a:r>
          <a:r>
            <a:rPr lang="zh-CN" altLang="en-US"/>
            <a:t>）</a:t>
          </a:r>
          <a:endParaRPr lang="zh-CN" altLang="en-US" dirty="0"/>
        </a:p>
      </dgm:t>
    </dgm:pt>
    <dgm:pt modelId="{7C654709-BDB7-46A6-8C0B-89AC50D24A01}" type="parTrans" cxnId="{EE9AF616-941A-445D-A77D-F0FA142C9E82}">
      <dgm:prSet/>
      <dgm:spPr/>
      <dgm:t>
        <a:bodyPr/>
        <a:lstStyle/>
        <a:p>
          <a:endParaRPr lang="zh-CN" altLang="en-US"/>
        </a:p>
      </dgm:t>
    </dgm:pt>
    <dgm:pt modelId="{F0A98874-495E-49C3-B3FD-74A2F5251AC3}" type="sibTrans" cxnId="{EE9AF616-941A-445D-A77D-F0FA142C9E82}">
      <dgm:prSet/>
      <dgm:spPr/>
      <dgm:t>
        <a:bodyPr/>
        <a:lstStyle/>
        <a:p>
          <a:endParaRPr lang="zh-CN" altLang="en-US"/>
        </a:p>
      </dgm:t>
    </dgm:pt>
    <dgm:pt modelId="{248750DE-3935-4D38-B9ED-ABA61E3D1167}" type="pres">
      <dgm:prSet presAssocID="{C0920050-FD1B-4AE6-BB88-4937F246F8D3}" presName="linear" presStyleCnt="0">
        <dgm:presLayoutVars>
          <dgm:dir/>
          <dgm:animLvl val="lvl"/>
          <dgm:resizeHandles val="exact"/>
        </dgm:presLayoutVars>
      </dgm:prSet>
      <dgm:spPr/>
    </dgm:pt>
    <dgm:pt modelId="{86E092AD-5EBD-460A-97CC-5DCED2699C4C}" type="pres">
      <dgm:prSet presAssocID="{8638B1E8-FB39-449D-A898-DE28C9347181}" presName="parentLin" presStyleCnt="0"/>
      <dgm:spPr/>
    </dgm:pt>
    <dgm:pt modelId="{C84F97E4-A86B-4068-BC04-8414B0995C8C}" type="pres">
      <dgm:prSet presAssocID="{8638B1E8-FB39-449D-A898-DE28C9347181}" presName="parentLeftMargin" presStyleLbl="node1" presStyleIdx="0" presStyleCnt="3"/>
      <dgm:spPr/>
    </dgm:pt>
    <dgm:pt modelId="{42B86A89-E46C-4E82-A0B1-F75201DD3D6C}" type="pres">
      <dgm:prSet presAssocID="{8638B1E8-FB39-449D-A898-DE28C93471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8EDD8D-5FE7-48C5-B075-F2F6EB0B2B5C}" type="pres">
      <dgm:prSet presAssocID="{8638B1E8-FB39-449D-A898-DE28C9347181}" presName="negativeSpace" presStyleCnt="0"/>
      <dgm:spPr/>
    </dgm:pt>
    <dgm:pt modelId="{00505C87-D636-4553-BCE0-A17124C0E483}" type="pres">
      <dgm:prSet presAssocID="{8638B1E8-FB39-449D-A898-DE28C9347181}" presName="childText" presStyleLbl="conFgAcc1" presStyleIdx="0" presStyleCnt="3">
        <dgm:presLayoutVars>
          <dgm:bulletEnabled val="1"/>
        </dgm:presLayoutVars>
      </dgm:prSet>
      <dgm:spPr/>
    </dgm:pt>
    <dgm:pt modelId="{97698BF1-DB37-4BFB-8776-084093ACB796}" type="pres">
      <dgm:prSet presAssocID="{E8C76551-4F2A-4D4C-AD94-FB5B403EF7DD}" presName="spaceBetweenRectangles" presStyleCnt="0"/>
      <dgm:spPr/>
    </dgm:pt>
    <dgm:pt modelId="{B971FD18-C085-44EF-A0EA-EDB57A74C44E}" type="pres">
      <dgm:prSet presAssocID="{E1BDC3EC-1A9B-4AC4-B8B6-2CE9A6BFD7A2}" presName="parentLin" presStyleCnt="0"/>
      <dgm:spPr/>
    </dgm:pt>
    <dgm:pt modelId="{066D58C2-E143-4C2F-8167-DB929566775A}" type="pres">
      <dgm:prSet presAssocID="{E1BDC3EC-1A9B-4AC4-B8B6-2CE9A6BFD7A2}" presName="parentLeftMargin" presStyleLbl="node1" presStyleIdx="0" presStyleCnt="3"/>
      <dgm:spPr/>
    </dgm:pt>
    <dgm:pt modelId="{1C062975-F2DD-4901-9970-B86772B426D0}" type="pres">
      <dgm:prSet presAssocID="{E1BDC3EC-1A9B-4AC4-B8B6-2CE9A6BFD7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807CEB5-54AD-4385-A5AD-748FA5C4C5F1}" type="pres">
      <dgm:prSet presAssocID="{E1BDC3EC-1A9B-4AC4-B8B6-2CE9A6BFD7A2}" presName="negativeSpace" presStyleCnt="0"/>
      <dgm:spPr/>
    </dgm:pt>
    <dgm:pt modelId="{DCFD3B90-143C-4634-9F7E-CDA38F5E5B12}" type="pres">
      <dgm:prSet presAssocID="{E1BDC3EC-1A9B-4AC4-B8B6-2CE9A6BFD7A2}" presName="childText" presStyleLbl="conFgAcc1" presStyleIdx="1" presStyleCnt="3">
        <dgm:presLayoutVars>
          <dgm:bulletEnabled val="1"/>
        </dgm:presLayoutVars>
      </dgm:prSet>
      <dgm:spPr/>
    </dgm:pt>
    <dgm:pt modelId="{91BC3033-7011-467E-AA51-FE62B8914C92}" type="pres">
      <dgm:prSet presAssocID="{BD39A094-C9A3-42F8-92CD-A48779CE1841}" presName="spaceBetweenRectangles" presStyleCnt="0"/>
      <dgm:spPr/>
    </dgm:pt>
    <dgm:pt modelId="{2323D8DF-2291-4A65-945C-A9EBE238D524}" type="pres">
      <dgm:prSet presAssocID="{C852B9F9-F7F5-4630-B480-6CF43E38B0BE}" presName="parentLin" presStyleCnt="0"/>
      <dgm:spPr/>
    </dgm:pt>
    <dgm:pt modelId="{764E41F1-AEB1-48F0-9A5E-04F784D8A53A}" type="pres">
      <dgm:prSet presAssocID="{C852B9F9-F7F5-4630-B480-6CF43E38B0BE}" presName="parentLeftMargin" presStyleLbl="node1" presStyleIdx="1" presStyleCnt="3"/>
      <dgm:spPr/>
    </dgm:pt>
    <dgm:pt modelId="{68C2624F-81B8-45EA-BEEA-88486DA088FA}" type="pres">
      <dgm:prSet presAssocID="{C852B9F9-F7F5-4630-B480-6CF43E38B0B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627A5C9-64EA-4E0C-9DBC-7AFF2E4AB478}" type="pres">
      <dgm:prSet presAssocID="{C852B9F9-F7F5-4630-B480-6CF43E38B0BE}" presName="negativeSpace" presStyleCnt="0"/>
      <dgm:spPr/>
    </dgm:pt>
    <dgm:pt modelId="{8F0DE9C4-6D82-4855-AD58-239F30D1B4CD}" type="pres">
      <dgm:prSet presAssocID="{C852B9F9-F7F5-4630-B480-6CF43E38B0B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E9AF616-941A-445D-A77D-F0FA142C9E82}" srcId="{C0920050-FD1B-4AE6-BB88-4937F246F8D3}" destId="{C852B9F9-F7F5-4630-B480-6CF43E38B0BE}" srcOrd="2" destOrd="0" parTransId="{7C654709-BDB7-46A6-8C0B-89AC50D24A01}" sibTransId="{F0A98874-495E-49C3-B3FD-74A2F5251AC3}"/>
    <dgm:cxn modelId="{B1CDC41C-ADF0-41F2-87D3-AE119F6ACAF1}" type="presOf" srcId="{E1BDC3EC-1A9B-4AC4-B8B6-2CE9A6BFD7A2}" destId="{1C062975-F2DD-4901-9970-B86772B426D0}" srcOrd="1" destOrd="0" presId="urn:microsoft.com/office/officeart/2005/8/layout/list1"/>
    <dgm:cxn modelId="{6432252F-6B4D-4F05-9B77-DD05F8BCA7C0}" type="presOf" srcId="{8638B1E8-FB39-449D-A898-DE28C9347181}" destId="{C84F97E4-A86B-4068-BC04-8414B0995C8C}" srcOrd="0" destOrd="0" presId="urn:microsoft.com/office/officeart/2005/8/layout/list1"/>
    <dgm:cxn modelId="{9E2F1631-EACC-46CC-A2DE-2FD6F892F0A2}" type="presOf" srcId="{C852B9F9-F7F5-4630-B480-6CF43E38B0BE}" destId="{68C2624F-81B8-45EA-BEEA-88486DA088FA}" srcOrd="1" destOrd="0" presId="urn:microsoft.com/office/officeart/2005/8/layout/list1"/>
    <dgm:cxn modelId="{685D303A-998A-4F43-9F01-6F890DD5B89D}" type="presOf" srcId="{E1BDC3EC-1A9B-4AC4-B8B6-2CE9A6BFD7A2}" destId="{066D58C2-E143-4C2F-8167-DB929566775A}" srcOrd="0" destOrd="0" presId="urn:microsoft.com/office/officeart/2005/8/layout/list1"/>
    <dgm:cxn modelId="{6F2BE66C-850B-416E-BE0D-A9B06DA31C5A}" srcId="{C0920050-FD1B-4AE6-BB88-4937F246F8D3}" destId="{8638B1E8-FB39-449D-A898-DE28C9347181}" srcOrd="0" destOrd="0" parTransId="{8C142061-C912-489B-A61B-315C96237167}" sibTransId="{E8C76551-4F2A-4D4C-AD94-FB5B403EF7DD}"/>
    <dgm:cxn modelId="{3716B1C1-32E1-4AD2-BC44-0311E4C7C3B5}" srcId="{C0920050-FD1B-4AE6-BB88-4937F246F8D3}" destId="{E1BDC3EC-1A9B-4AC4-B8B6-2CE9A6BFD7A2}" srcOrd="1" destOrd="0" parTransId="{FDF806EC-2A7A-4A2E-9501-0AE9CD2D4DBC}" sibTransId="{BD39A094-C9A3-42F8-92CD-A48779CE1841}"/>
    <dgm:cxn modelId="{E315CCC7-E4C7-40C9-80B0-B338FAD66E1C}" type="presOf" srcId="{8638B1E8-FB39-449D-A898-DE28C9347181}" destId="{42B86A89-E46C-4E82-A0B1-F75201DD3D6C}" srcOrd="1" destOrd="0" presId="urn:microsoft.com/office/officeart/2005/8/layout/list1"/>
    <dgm:cxn modelId="{527CD1DF-A7A1-438C-8006-FDDA6163918F}" type="presOf" srcId="{C0920050-FD1B-4AE6-BB88-4937F246F8D3}" destId="{248750DE-3935-4D38-B9ED-ABA61E3D1167}" srcOrd="0" destOrd="0" presId="urn:microsoft.com/office/officeart/2005/8/layout/list1"/>
    <dgm:cxn modelId="{D7F39CEA-7EF9-487B-846D-FC0D35708E4D}" type="presOf" srcId="{C852B9F9-F7F5-4630-B480-6CF43E38B0BE}" destId="{764E41F1-AEB1-48F0-9A5E-04F784D8A53A}" srcOrd="0" destOrd="0" presId="urn:microsoft.com/office/officeart/2005/8/layout/list1"/>
    <dgm:cxn modelId="{8B642D14-8045-4A37-B551-E2D20BF8DF75}" type="presParOf" srcId="{248750DE-3935-4D38-B9ED-ABA61E3D1167}" destId="{86E092AD-5EBD-460A-97CC-5DCED2699C4C}" srcOrd="0" destOrd="0" presId="urn:microsoft.com/office/officeart/2005/8/layout/list1"/>
    <dgm:cxn modelId="{0C9443CF-FB8C-4A0D-8E29-3AD0FB1FA744}" type="presParOf" srcId="{86E092AD-5EBD-460A-97CC-5DCED2699C4C}" destId="{C84F97E4-A86B-4068-BC04-8414B0995C8C}" srcOrd="0" destOrd="0" presId="urn:microsoft.com/office/officeart/2005/8/layout/list1"/>
    <dgm:cxn modelId="{ACF4FBD6-8CFE-4C37-AD22-37309A78A39D}" type="presParOf" srcId="{86E092AD-5EBD-460A-97CC-5DCED2699C4C}" destId="{42B86A89-E46C-4E82-A0B1-F75201DD3D6C}" srcOrd="1" destOrd="0" presId="urn:microsoft.com/office/officeart/2005/8/layout/list1"/>
    <dgm:cxn modelId="{7A22AF97-B8C4-434E-A119-96FC113CD719}" type="presParOf" srcId="{248750DE-3935-4D38-B9ED-ABA61E3D1167}" destId="{3A8EDD8D-5FE7-48C5-B075-F2F6EB0B2B5C}" srcOrd="1" destOrd="0" presId="urn:microsoft.com/office/officeart/2005/8/layout/list1"/>
    <dgm:cxn modelId="{AC925662-5398-4A88-981F-4C97C31FD02F}" type="presParOf" srcId="{248750DE-3935-4D38-B9ED-ABA61E3D1167}" destId="{00505C87-D636-4553-BCE0-A17124C0E483}" srcOrd="2" destOrd="0" presId="urn:microsoft.com/office/officeart/2005/8/layout/list1"/>
    <dgm:cxn modelId="{E28783E8-C183-4E9A-9EA7-FB258516E699}" type="presParOf" srcId="{248750DE-3935-4D38-B9ED-ABA61E3D1167}" destId="{97698BF1-DB37-4BFB-8776-084093ACB796}" srcOrd="3" destOrd="0" presId="urn:microsoft.com/office/officeart/2005/8/layout/list1"/>
    <dgm:cxn modelId="{5832DE80-6AEA-489B-B803-71368EC2E762}" type="presParOf" srcId="{248750DE-3935-4D38-B9ED-ABA61E3D1167}" destId="{B971FD18-C085-44EF-A0EA-EDB57A74C44E}" srcOrd="4" destOrd="0" presId="urn:microsoft.com/office/officeart/2005/8/layout/list1"/>
    <dgm:cxn modelId="{399C1085-82B5-4A9D-B91E-CF4BC133364C}" type="presParOf" srcId="{B971FD18-C085-44EF-A0EA-EDB57A74C44E}" destId="{066D58C2-E143-4C2F-8167-DB929566775A}" srcOrd="0" destOrd="0" presId="urn:microsoft.com/office/officeart/2005/8/layout/list1"/>
    <dgm:cxn modelId="{0D2825E9-97A7-4298-B973-FDF0ACF69A7C}" type="presParOf" srcId="{B971FD18-C085-44EF-A0EA-EDB57A74C44E}" destId="{1C062975-F2DD-4901-9970-B86772B426D0}" srcOrd="1" destOrd="0" presId="urn:microsoft.com/office/officeart/2005/8/layout/list1"/>
    <dgm:cxn modelId="{66FE386B-1717-4F9C-9AA8-4106F3BD13F1}" type="presParOf" srcId="{248750DE-3935-4D38-B9ED-ABA61E3D1167}" destId="{B807CEB5-54AD-4385-A5AD-748FA5C4C5F1}" srcOrd="5" destOrd="0" presId="urn:microsoft.com/office/officeart/2005/8/layout/list1"/>
    <dgm:cxn modelId="{FBA6B314-4534-4BB5-842D-729065D94C7B}" type="presParOf" srcId="{248750DE-3935-4D38-B9ED-ABA61E3D1167}" destId="{DCFD3B90-143C-4634-9F7E-CDA38F5E5B12}" srcOrd="6" destOrd="0" presId="urn:microsoft.com/office/officeart/2005/8/layout/list1"/>
    <dgm:cxn modelId="{87B17E01-737B-4F55-8AA8-8EFC8518FB02}" type="presParOf" srcId="{248750DE-3935-4D38-B9ED-ABA61E3D1167}" destId="{91BC3033-7011-467E-AA51-FE62B8914C92}" srcOrd="7" destOrd="0" presId="urn:microsoft.com/office/officeart/2005/8/layout/list1"/>
    <dgm:cxn modelId="{D82B0BF6-0457-41E4-94EA-72371077EF5B}" type="presParOf" srcId="{248750DE-3935-4D38-B9ED-ABA61E3D1167}" destId="{2323D8DF-2291-4A65-945C-A9EBE238D524}" srcOrd="8" destOrd="0" presId="urn:microsoft.com/office/officeart/2005/8/layout/list1"/>
    <dgm:cxn modelId="{A1D47477-85A9-42C4-88DB-11C0D9FC0A82}" type="presParOf" srcId="{2323D8DF-2291-4A65-945C-A9EBE238D524}" destId="{764E41F1-AEB1-48F0-9A5E-04F784D8A53A}" srcOrd="0" destOrd="0" presId="urn:microsoft.com/office/officeart/2005/8/layout/list1"/>
    <dgm:cxn modelId="{47785229-F6D4-4C2D-BF25-B9FD828F2483}" type="presParOf" srcId="{2323D8DF-2291-4A65-945C-A9EBE238D524}" destId="{68C2624F-81B8-45EA-BEEA-88486DA088FA}" srcOrd="1" destOrd="0" presId="urn:microsoft.com/office/officeart/2005/8/layout/list1"/>
    <dgm:cxn modelId="{39DEFB21-91EE-4551-81C0-288981E39C63}" type="presParOf" srcId="{248750DE-3935-4D38-B9ED-ABA61E3D1167}" destId="{9627A5C9-64EA-4E0C-9DBC-7AFF2E4AB478}" srcOrd="9" destOrd="0" presId="urn:microsoft.com/office/officeart/2005/8/layout/list1"/>
    <dgm:cxn modelId="{CDEEDF5E-8F54-4566-8D5F-866DF63BE2BE}" type="presParOf" srcId="{248750DE-3935-4D38-B9ED-ABA61E3D1167}" destId="{8F0DE9C4-6D82-4855-AD58-239F30D1B4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237B20-F28E-4333-A437-11E61EF93AE2}" type="doc">
      <dgm:prSet loTypeId="urn:microsoft.com/office/officeart/2005/8/layout/hProcess9" loCatId="process" qsTypeId="urn:microsoft.com/office/officeart/2005/8/quickstyle/simple1" qsCatId="simple" csTypeId="urn:microsoft.com/office/officeart/2005/8/colors/accent1_5" csCatId="accent1" phldr="1"/>
      <dgm:spPr/>
    </dgm:pt>
    <dgm:pt modelId="{5263D829-A65E-47C7-9997-F9A242078DAD}">
      <dgm:prSet phldrT="[文本]"/>
      <dgm:spPr/>
      <dgm:t>
        <a:bodyPr/>
        <a:lstStyle/>
        <a:p>
          <a:r>
            <a:rPr lang="zh-CN" altLang="en-US" dirty="0"/>
            <a:t>完善机器人控制的代码</a:t>
          </a:r>
        </a:p>
      </dgm:t>
    </dgm:pt>
    <dgm:pt modelId="{CB6274EE-B080-4665-8A2D-3A5892F6BCB7}" type="parTrans" cxnId="{51DEA2E1-E348-400E-87C5-3C463A9E832F}">
      <dgm:prSet/>
      <dgm:spPr/>
      <dgm:t>
        <a:bodyPr/>
        <a:lstStyle/>
        <a:p>
          <a:endParaRPr lang="zh-CN" altLang="en-US"/>
        </a:p>
      </dgm:t>
    </dgm:pt>
    <dgm:pt modelId="{2BFF5B39-E54A-40AD-886F-FA7F44FBD61B}" type="sibTrans" cxnId="{51DEA2E1-E348-400E-87C5-3C463A9E832F}">
      <dgm:prSet/>
      <dgm:spPr/>
      <dgm:t>
        <a:bodyPr/>
        <a:lstStyle/>
        <a:p>
          <a:endParaRPr lang="zh-CN" altLang="en-US"/>
        </a:p>
      </dgm:t>
    </dgm:pt>
    <dgm:pt modelId="{C0D8C06D-D8C6-4570-898C-6D458664E34B}">
      <dgm:prSet phldrT="[文本]"/>
      <dgm:spPr/>
      <dgm:t>
        <a:bodyPr/>
        <a:lstStyle/>
        <a:p>
          <a:r>
            <a:rPr lang="zh-CN" altLang="en-US" dirty="0"/>
            <a:t>进行试验打印弹簧</a:t>
          </a:r>
        </a:p>
      </dgm:t>
    </dgm:pt>
    <dgm:pt modelId="{DF56D5D7-7E10-4C8E-A778-417B61004289}" type="parTrans" cxnId="{83D581A6-94EA-47E2-BB61-9276B982D371}">
      <dgm:prSet/>
      <dgm:spPr/>
      <dgm:t>
        <a:bodyPr/>
        <a:lstStyle/>
        <a:p>
          <a:endParaRPr lang="zh-CN" altLang="en-US"/>
        </a:p>
      </dgm:t>
    </dgm:pt>
    <dgm:pt modelId="{71A4936B-7E0B-4640-B1B5-F65DE9A4C834}" type="sibTrans" cxnId="{83D581A6-94EA-47E2-BB61-9276B982D371}">
      <dgm:prSet/>
      <dgm:spPr/>
      <dgm:t>
        <a:bodyPr/>
        <a:lstStyle/>
        <a:p>
          <a:endParaRPr lang="zh-CN" altLang="en-US"/>
        </a:p>
      </dgm:t>
    </dgm:pt>
    <dgm:pt modelId="{BEC597D7-91C5-489B-8CDB-DB3F7F5208A0}">
      <dgm:prSet phldrT="[文本]"/>
      <dgm:spPr/>
      <dgm:t>
        <a:bodyPr/>
        <a:lstStyle/>
        <a:p>
          <a:r>
            <a:rPr lang="zh-CN" altLang="en-US" dirty="0"/>
            <a:t>实现螺旋件的打印</a:t>
          </a:r>
        </a:p>
      </dgm:t>
    </dgm:pt>
    <dgm:pt modelId="{EA36B21C-E22E-4D77-8B5A-385BCA3513DC}" type="parTrans" cxnId="{7EFE708A-C905-4F59-B5E9-7028C215E2A2}">
      <dgm:prSet/>
      <dgm:spPr/>
      <dgm:t>
        <a:bodyPr/>
        <a:lstStyle/>
        <a:p>
          <a:endParaRPr lang="zh-CN" altLang="en-US"/>
        </a:p>
      </dgm:t>
    </dgm:pt>
    <dgm:pt modelId="{264CD071-FF3B-4267-AC3C-292F6D01BFC4}" type="sibTrans" cxnId="{7EFE708A-C905-4F59-B5E9-7028C215E2A2}">
      <dgm:prSet/>
      <dgm:spPr/>
      <dgm:t>
        <a:bodyPr/>
        <a:lstStyle/>
        <a:p>
          <a:endParaRPr lang="zh-CN" altLang="en-US"/>
        </a:p>
      </dgm:t>
    </dgm:pt>
    <dgm:pt modelId="{58841846-1180-448A-ABA7-A9D9EFD82285}">
      <dgm:prSet phldrT="[文本]"/>
      <dgm:spPr/>
      <dgm:t>
        <a:bodyPr/>
        <a:lstStyle/>
        <a:p>
          <a:r>
            <a:rPr lang="zh-CN" altLang="en-US" dirty="0"/>
            <a:t>进行路径模拟仿真</a:t>
          </a:r>
        </a:p>
      </dgm:t>
    </dgm:pt>
    <dgm:pt modelId="{9D770377-5390-483C-B90C-3C4CB42657CD}" type="parTrans" cxnId="{DC5E190C-03FE-400D-90E6-97318B18F3FB}">
      <dgm:prSet/>
      <dgm:spPr/>
      <dgm:t>
        <a:bodyPr/>
        <a:lstStyle/>
        <a:p>
          <a:endParaRPr lang="zh-CN" altLang="en-US"/>
        </a:p>
      </dgm:t>
    </dgm:pt>
    <dgm:pt modelId="{C8C900B9-62CC-4FC9-94E6-24586DA25092}" type="sibTrans" cxnId="{DC5E190C-03FE-400D-90E6-97318B18F3FB}">
      <dgm:prSet/>
      <dgm:spPr/>
      <dgm:t>
        <a:bodyPr/>
        <a:lstStyle/>
        <a:p>
          <a:endParaRPr lang="zh-CN" altLang="en-US"/>
        </a:p>
      </dgm:t>
    </dgm:pt>
    <dgm:pt modelId="{5F17D15A-4559-49F7-829B-4C13251524E2}" type="pres">
      <dgm:prSet presAssocID="{97237B20-F28E-4333-A437-11E61EF93AE2}" presName="CompostProcess" presStyleCnt="0">
        <dgm:presLayoutVars>
          <dgm:dir/>
          <dgm:resizeHandles val="exact"/>
        </dgm:presLayoutVars>
      </dgm:prSet>
      <dgm:spPr/>
    </dgm:pt>
    <dgm:pt modelId="{E6E576C7-244D-4C3B-B35E-2B9320115222}" type="pres">
      <dgm:prSet presAssocID="{97237B20-F28E-4333-A437-11E61EF93AE2}" presName="arrow" presStyleLbl="bgShp" presStyleIdx="0" presStyleCnt="1"/>
      <dgm:spPr/>
    </dgm:pt>
    <dgm:pt modelId="{C335CBF4-CD4C-424B-A1E7-666261941DF5}" type="pres">
      <dgm:prSet presAssocID="{97237B20-F28E-4333-A437-11E61EF93AE2}" presName="linearProcess" presStyleCnt="0"/>
      <dgm:spPr/>
    </dgm:pt>
    <dgm:pt modelId="{A54A7DB1-F945-45B4-88FB-DC86E94A25DB}" type="pres">
      <dgm:prSet presAssocID="{5263D829-A65E-47C7-9997-F9A242078DAD}" presName="textNode" presStyleLbl="node1" presStyleIdx="0" presStyleCnt="4">
        <dgm:presLayoutVars>
          <dgm:bulletEnabled val="1"/>
        </dgm:presLayoutVars>
      </dgm:prSet>
      <dgm:spPr/>
    </dgm:pt>
    <dgm:pt modelId="{D5E47604-29DE-4598-9B67-75B435DB7A7F}" type="pres">
      <dgm:prSet presAssocID="{2BFF5B39-E54A-40AD-886F-FA7F44FBD61B}" presName="sibTrans" presStyleCnt="0"/>
      <dgm:spPr/>
    </dgm:pt>
    <dgm:pt modelId="{F3DFE01E-71EE-4EB5-BEC1-37E19B431E86}" type="pres">
      <dgm:prSet presAssocID="{58841846-1180-448A-ABA7-A9D9EFD82285}" presName="textNode" presStyleLbl="node1" presStyleIdx="1" presStyleCnt="4">
        <dgm:presLayoutVars>
          <dgm:bulletEnabled val="1"/>
        </dgm:presLayoutVars>
      </dgm:prSet>
      <dgm:spPr/>
    </dgm:pt>
    <dgm:pt modelId="{55B8D3B1-0F0C-418D-BE7D-FDFFE68181C0}" type="pres">
      <dgm:prSet presAssocID="{C8C900B9-62CC-4FC9-94E6-24586DA25092}" presName="sibTrans" presStyleCnt="0"/>
      <dgm:spPr/>
    </dgm:pt>
    <dgm:pt modelId="{4446BFDE-5A83-4B02-85AD-2F24BAEAD354}" type="pres">
      <dgm:prSet presAssocID="{C0D8C06D-D8C6-4570-898C-6D458664E34B}" presName="textNode" presStyleLbl="node1" presStyleIdx="2" presStyleCnt="4">
        <dgm:presLayoutVars>
          <dgm:bulletEnabled val="1"/>
        </dgm:presLayoutVars>
      </dgm:prSet>
      <dgm:spPr/>
    </dgm:pt>
    <dgm:pt modelId="{6BB268BB-2F1D-4BCA-970B-E042E9170559}" type="pres">
      <dgm:prSet presAssocID="{71A4936B-7E0B-4640-B1B5-F65DE9A4C834}" presName="sibTrans" presStyleCnt="0"/>
      <dgm:spPr/>
    </dgm:pt>
    <dgm:pt modelId="{38A06039-7A1A-4F77-B36F-A96DF203A79C}" type="pres">
      <dgm:prSet presAssocID="{BEC597D7-91C5-489B-8CDB-DB3F7F5208A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C5E190C-03FE-400D-90E6-97318B18F3FB}" srcId="{97237B20-F28E-4333-A437-11E61EF93AE2}" destId="{58841846-1180-448A-ABA7-A9D9EFD82285}" srcOrd="1" destOrd="0" parTransId="{9D770377-5390-483C-B90C-3C4CB42657CD}" sibTransId="{C8C900B9-62CC-4FC9-94E6-24586DA25092}"/>
    <dgm:cxn modelId="{3F8AEE37-C903-4822-B8F7-FC88B6B92C1F}" type="presOf" srcId="{BEC597D7-91C5-489B-8CDB-DB3F7F5208A0}" destId="{38A06039-7A1A-4F77-B36F-A96DF203A79C}" srcOrd="0" destOrd="0" presId="urn:microsoft.com/office/officeart/2005/8/layout/hProcess9"/>
    <dgm:cxn modelId="{A0FC9D44-87F3-4D98-A5BB-C6B624F0CB04}" type="presOf" srcId="{97237B20-F28E-4333-A437-11E61EF93AE2}" destId="{5F17D15A-4559-49F7-829B-4C13251524E2}" srcOrd="0" destOrd="0" presId="urn:microsoft.com/office/officeart/2005/8/layout/hProcess9"/>
    <dgm:cxn modelId="{AACDE578-69F3-4AE6-82A6-5DE750D1C521}" type="presOf" srcId="{5263D829-A65E-47C7-9997-F9A242078DAD}" destId="{A54A7DB1-F945-45B4-88FB-DC86E94A25DB}" srcOrd="0" destOrd="0" presId="urn:microsoft.com/office/officeart/2005/8/layout/hProcess9"/>
    <dgm:cxn modelId="{7EFE708A-C905-4F59-B5E9-7028C215E2A2}" srcId="{97237B20-F28E-4333-A437-11E61EF93AE2}" destId="{BEC597D7-91C5-489B-8CDB-DB3F7F5208A0}" srcOrd="3" destOrd="0" parTransId="{EA36B21C-E22E-4D77-8B5A-385BCA3513DC}" sibTransId="{264CD071-FF3B-4267-AC3C-292F6D01BFC4}"/>
    <dgm:cxn modelId="{AA98758E-B1CD-4DB7-9685-8CD23A98C554}" type="presOf" srcId="{C0D8C06D-D8C6-4570-898C-6D458664E34B}" destId="{4446BFDE-5A83-4B02-85AD-2F24BAEAD354}" srcOrd="0" destOrd="0" presId="urn:microsoft.com/office/officeart/2005/8/layout/hProcess9"/>
    <dgm:cxn modelId="{83D581A6-94EA-47E2-BB61-9276B982D371}" srcId="{97237B20-F28E-4333-A437-11E61EF93AE2}" destId="{C0D8C06D-D8C6-4570-898C-6D458664E34B}" srcOrd="2" destOrd="0" parTransId="{DF56D5D7-7E10-4C8E-A778-417B61004289}" sibTransId="{71A4936B-7E0B-4640-B1B5-F65DE9A4C834}"/>
    <dgm:cxn modelId="{51DEA2E1-E348-400E-87C5-3C463A9E832F}" srcId="{97237B20-F28E-4333-A437-11E61EF93AE2}" destId="{5263D829-A65E-47C7-9997-F9A242078DAD}" srcOrd="0" destOrd="0" parTransId="{CB6274EE-B080-4665-8A2D-3A5892F6BCB7}" sibTransId="{2BFF5B39-E54A-40AD-886F-FA7F44FBD61B}"/>
    <dgm:cxn modelId="{7CB4B2F4-3446-4C93-8C9B-9D77C5DB7859}" type="presOf" srcId="{58841846-1180-448A-ABA7-A9D9EFD82285}" destId="{F3DFE01E-71EE-4EB5-BEC1-37E19B431E86}" srcOrd="0" destOrd="0" presId="urn:microsoft.com/office/officeart/2005/8/layout/hProcess9"/>
    <dgm:cxn modelId="{C02EEF1E-D97B-48E7-8C1E-A7F386AAA330}" type="presParOf" srcId="{5F17D15A-4559-49F7-829B-4C13251524E2}" destId="{E6E576C7-244D-4C3B-B35E-2B9320115222}" srcOrd="0" destOrd="0" presId="urn:microsoft.com/office/officeart/2005/8/layout/hProcess9"/>
    <dgm:cxn modelId="{CFF59BC0-C8A6-48D6-A380-BE3FE34D76AA}" type="presParOf" srcId="{5F17D15A-4559-49F7-829B-4C13251524E2}" destId="{C335CBF4-CD4C-424B-A1E7-666261941DF5}" srcOrd="1" destOrd="0" presId="urn:microsoft.com/office/officeart/2005/8/layout/hProcess9"/>
    <dgm:cxn modelId="{79A4DE2D-9A69-42EF-8B5F-BAF874EC277D}" type="presParOf" srcId="{C335CBF4-CD4C-424B-A1E7-666261941DF5}" destId="{A54A7DB1-F945-45B4-88FB-DC86E94A25DB}" srcOrd="0" destOrd="0" presId="urn:microsoft.com/office/officeart/2005/8/layout/hProcess9"/>
    <dgm:cxn modelId="{4781614D-F4B3-4FA1-9DE2-2759EDD76FCE}" type="presParOf" srcId="{C335CBF4-CD4C-424B-A1E7-666261941DF5}" destId="{D5E47604-29DE-4598-9B67-75B435DB7A7F}" srcOrd="1" destOrd="0" presId="urn:microsoft.com/office/officeart/2005/8/layout/hProcess9"/>
    <dgm:cxn modelId="{D841A36F-568D-4914-BC04-D1ADB986F619}" type="presParOf" srcId="{C335CBF4-CD4C-424B-A1E7-666261941DF5}" destId="{F3DFE01E-71EE-4EB5-BEC1-37E19B431E86}" srcOrd="2" destOrd="0" presId="urn:microsoft.com/office/officeart/2005/8/layout/hProcess9"/>
    <dgm:cxn modelId="{82493BB7-06CF-49FA-A17B-AEA770EC9BAD}" type="presParOf" srcId="{C335CBF4-CD4C-424B-A1E7-666261941DF5}" destId="{55B8D3B1-0F0C-418D-BE7D-FDFFE68181C0}" srcOrd="3" destOrd="0" presId="urn:microsoft.com/office/officeart/2005/8/layout/hProcess9"/>
    <dgm:cxn modelId="{097DEBA0-8249-44AF-BF7B-551726B53B32}" type="presParOf" srcId="{C335CBF4-CD4C-424B-A1E7-666261941DF5}" destId="{4446BFDE-5A83-4B02-85AD-2F24BAEAD354}" srcOrd="4" destOrd="0" presId="urn:microsoft.com/office/officeart/2005/8/layout/hProcess9"/>
    <dgm:cxn modelId="{0A712096-B313-416E-A1C3-D79187D7CCFD}" type="presParOf" srcId="{C335CBF4-CD4C-424B-A1E7-666261941DF5}" destId="{6BB268BB-2F1D-4BCA-970B-E042E9170559}" srcOrd="5" destOrd="0" presId="urn:microsoft.com/office/officeart/2005/8/layout/hProcess9"/>
    <dgm:cxn modelId="{756F4FDA-C0DD-4002-8A8A-0A8DEA79585C}" type="presParOf" srcId="{C335CBF4-CD4C-424B-A1E7-666261941DF5}" destId="{38A06039-7A1A-4F77-B36F-A96DF203A79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522ED-AA18-4D85-9457-68598205AC61}">
      <dsp:nvSpPr>
        <dsp:cNvPr id="0" name=""/>
        <dsp:cNvSpPr/>
      </dsp:nvSpPr>
      <dsp:spPr>
        <a:xfrm>
          <a:off x="0" y="0"/>
          <a:ext cx="3394929" cy="970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实验系统</a:t>
          </a:r>
        </a:p>
      </dsp:txBody>
      <dsp:txXfrm>
        <a:off x="28438" y="28438"/>
        <a:ext cx="2265175" cy="914054"/>
      </dsp:txXfrm>
    </dsp:sp>
    <dsp:sp modelId="{8F5D02BD-AD32-4135-80EC-04B02CBCBBAE}">
      <dsp:nvSpPr>
        <dsp:cNvPr id="0" name=""/>
        <dsp:cNvSpPr/>
      </dsp:nvSpPr>
      <dsp:spPr>
        <a:xfrm>
          <a:off x="284325" y="1147463"/>
          <a:ext cx="3394929" cy="970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分层方法</a:t>
          </a:r>
        </a:p>
      </dsp:txBody>
      <dsp:txXfrm>
        <a:off x="312763" y="1175901"/>
        <a:ext cx="2422623" cy="914054"/>
      </dsp:txXfrm>
    </dsp:sp>
    <dsp:sp modelId="{4ACA9AB7-0A92-424F-B5A7-9FBDDE41506B}">
      <dsp:nvSpPr>
        <dsp:cNvPr id="0" name=""/>
        <dsp:cNvSpPr/>
      </dsp:nvSpPr>
      <dsp:spPr>
        <a:xfrm>
          <a:off x="564407" y="2294926"/>
          <a:ext cx="3394929" cy="970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路径规划</a:t>
          </a:r>
        </a:p>
      </dsp:txBody>
      <dsp:txXfrm>
        <a:off x="592845" y="2323364"/>
        <a:ext cx="2426867" cy="914054"/>
      </dsp:txXfrm>
    </dsp:sp>
    <dsp:sp modelId="{6DF93B98-DD89-419E-BBEF-23304440BBFA}">
      <dsp:nvSpPr>
        <dsp:cNvPr id="0" name=""/>
        <dsp:cNvSpPr/>
      </dsp:nvSpPr>
      <dsp:spPr>
        <a:xfrm>
          <a:off x="848732" y="3442389"/>
          <a:ext cx="3394929" cy="9709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机器人控制</a:t>
          </a:r>
        </a:p>
      </dsp:txBody>
      <dsp:txXfrm>
        <a:off x="877170" y="3470827"/>
        <a:ext cx="2422623" cy="914054"/>
      </dsp:txXfrm>
    </dsp:sp>
    <dsp:sp modelId="{99D9252A-B66F-4367-9560-1164853F54EA}">
      <dsp:nvSpPr>
        <dsp:cNvPr id="0" name=""/>
        <dsp:cNvSpPr/>
      </dsp:nvSpPr>
      <dsp:spPr>
        <a:xfrm>
          <a:off x="2763824" y="743644"/>
          <a:ext cx="631104" cy="6311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2905822" y="743644"/>
        <a:ext cx="347108" cy="474906"/>
      </dsp:txXfrm>
    </dsp:sp>
    <dsp:sp modelId="{AC40F325-4284-4CDC-A3F7-E32211EF24BB}">
      <dsp:nvSpPr>
        <dsp:cNvPr id="0" name=""/>
        <dsp:cNvSpPr/>
      </dsp:nvSpPr>
      <dsp:spPr>
        <a:xfrm>
          <a:off x="3048150" y="1891107"/>
          <a:ext cx="631104" cy="6311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190148" y="1891107"/>
        <a:ext cx="347108" cy="474906"/>
      </dsp:txXfrm>
    </dsp:sp>
    <dsp:sp modelId="{4431FC2A-C728-4331-B726-28CB43AB8C7B}">
      <dsp:nvSpPr>
        <dsp:cNvPr id="0" name=""/>
        <dsp:cNvSpPr/>
      </dsp:nvSpPr>
      <dsp:spPr>
        <a:xfrm>
          <a:off x="3328231" y="3038570"/>
          <a:ext cx="631104" cy="6311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470229" y="3038570"/>
        <a:ext cx="347108" cy="474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C0ED7-C756-453B-B267-8BB337FB14F9}">
      <dsp:nvSpPr>
        <dsp:cNvPr id="0" name=""/>
        <dsp:cNvSpPr/>
      </dsp:nvSpPr>
      <dsp:spPr>
        <a:xfrm>
          <a:off x="243736" y="0"/>
          <a:ext cx="1963805" cy="1091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物体分层</a:t>
          </a:r>
        </a:p>
      </dsp:txBody>
      <dsp:txXfrm>
        <a:off x="275690" y="31954"/>
        <a:ext cx="1899897" cy="1027094"/>
      </dsp:txXfrm>
    </dsp:sp>
    <dsp:sp modelId="{D8D2698E-352C-4C3B-BDBB-F74C3EBF03DA}">
      <dsp:nvSpPr>
        <dsp:cNvPr id="0" name=""/>
        <dsp:cNvSpPr/>
      </dsp:nvSpPr>
      <dsp:spPr>
        <a:xfrm rot="5400000">
          <a:off x="1021076" y="1118278"/>
          <a:ext cx="409126" cy="490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1078354" y="1159190"/>
        <a:ext cx="294571" cy="286388"/>
      </dsp:txXfrm>
    </dsp:sp>
    <dsp:sp modelId="{EDEBA559-663D-4A0B-B8F7-525902F0B185}">
      <dsp:nvSpPr>
        <dsp:cNvPr id="0" name=""/>
        <dsp:cNvSpPr/>
      </dsp:nvSpPr>
      <dsp:spPr>
        <a:xfrm>
          <a:off x="243736" y="1636504"/>
          <a:ext cx="1963805" cy="1091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层内重心提取</a:t>
          </a:r>
        </a:p>
      </dsp:txBody>
      <dsp:txXfrm>
        <a:off x="275690" y="1668458"/>
        <a:ext cx="1899897" cy="1027094"/>
      </dsp:txXfrm>
    </dsp:sp>
    <dsp:sp modelId="{9407EB28-67F2-4DFF-844E-E7795EBD55FA}">
      <dsp:nvSpPr>
        <dsp:cNvPr id="0" name=""/>
        <dsp:cNvSpPr/>
      </dsp:nvSpPr>
      <dsp:spPr>
        <a:xfrm rot="5400000">
          <a:off x="1021076" y="2754782"/>
          <a:ext cx="409126" cy="490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1078354" y="2795694"/>
        <a:ext cx="294571" cy="286388"/>
      </dsp:txXfrm>
    </dsp:sp>
    <dsp:sp modelId="{0AB709D7-9FF7-41EC-83AA-EC1D20B2B1F6}">
      <dsp:nvSpPr>
        <dsp:cNvPr id="0" name=""/>
        <dsp:cNvSpPr/>
      </dsp:nvSpPr>
      <dsp:spPr>
        <a:xfrm>
          <a:off x="243736" y="3273008"/>
          <a:ext cx="1963805" cy="1091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重心顺序连接</a:t>
          </a:r>
        </a:p>
      </dsp:txBody>
      <dsp:txXfrm>
        <a:off x="275690" y="3304962"/>
        <a:ext cx="1899897" cy="1027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E2440-C7B5-451E-BEAB-104593513B5C}">
      <dsp:nvSpPr>
        <dsp:cNvPr id="0" name=""/>
        <dsp:cNvSpPr/>
      </dsp:nvSpPr>
      <dsp:spPr>
        <a:xfrm>
          <a:off x="656" y="220667"/>
          <a:ext cx="870404" cy="870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原点</a:t>
          </a:r>
        </a:p>
      </dsp:txBody>
      <dsp:txXfrm>
        <a:off x="128124" y="348135"/>
        <a:ext cx="615468" cy="615468"/>
      </dsp:txXfrm>
    </dsp:sp>
    <dsp:sp modelId="{AB132FB2-6CD7-489E-B666-B08D95AA2EA9}">
      <dsp:nvSpPr>
        <dsp:cNvPr id="0" name=""/>
        <dsp:cNvSpPr/>
      </dsp:nvSpPr>
      <dsp:spPr>
        <a:xfrm>
          <a:off x="941738" y="403452"/>
          <a:ext cx="504834" cy="50483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008654" y="596501"/>
        <a:ext cx="371002" cy="118736"/>
      </dsp:txXfrm>
    </dsp:sp>
    <dsp:sp modelId="{BBAA8AE1-53D8-465C-BCFB-4E5F5C69BB1B}">
      <dsp:nvSpPr>
        <dsp:cNvPr id="0" name=""/>
        <dsp:cNvSpPr/>
      </dsp:nvSpPr>
      <dsp:spPr>
        <a:xfrm>
          <a:off x="1517250" y="220667"/>
          <a:ext cx="870404" cy="870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法向</a:t>
          </a:r>
        </a:p>
      </dsp:txBody>
      <dsp:txXfrm>
        <a:off x="1644718" y="348135"/>
        <a:ext cx="615468" cy="615468"/>
      </dsp:txXfrm>
    </dsp:sp>
    <dsp:sp modelId="{46220250-F9CD-447D-A831-CFDEB07832E4}">
      <dsp:nvSpPr>
        <dsp:cNvPr id="0" name=""/>
        <dsp:cNvSpPr/>
      </dsp:nvSpPr>
      <dsp:spPr>
        <a:xfrm>
          <a:off x="2458331" y="403452"/>
          <a:ext cx="504834" cy="504834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525247" y="507448"/>
        <a:ext cx="371002" cy="296842"/>
      </dsp:txXfrm>
    </dsp:sp>
    <dsp:sp modelId="{ECD6C646-7C2A-4549-9144-5DDF87377596}">
      <dsp:nvSpPr>
        <dsp:cNvPr id="0" name=""/>
        <dsp:cNvSpPr/>
      </dsp:nvSpPr>
      <dsp:spPr>
        <a:xfrm>
          <a:off x="3033843" y="220667"/>
          <a:ext cx="870404" cy="870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分层平面</a:t>
          </a:r>
        </a:p>
      </dsp:txBody>
      <dsp:txXfrm>
        <a:off x="3161311" y="348135"/>
        <a:ext cx="615468" cy="615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05C87-D636-4553-BCE0-A17124C0E483}">
      <dsp:nvSpPr>
        <dsp:cNvPr id="0" name=""/>
        <dsp:cNvSpPr/>
      </dsp:nvSpPr>
      <dsp:spPr>
        <a:xfrm>
          <a:off x="0" y="296979"/>
          <a:ext cx="390378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86A89-E46C-4E82-A0B1-F75201DD3D6C}">
      <dsp:nvSpPr>
        <dsp:cNvPr id="0" name=""/>
        <dsp:cNvSpPr/>
      </dsp:nvSpPr>
      <dsp:spPr>
        <a:xfrm>
          <a:off x="195189" y="46059"/>
          <a:ext cx="273264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288" tIns="0" rIns="1032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栅格法（</a:t>
          </a:r>
          <a:r>
            <a:rPr lang="en-US" altLang="zh-CN" sz="1700" kern="1200" dirty="0"/>
            <a:t>raster</a:t>
          </a:r>
          <a:r>
            <a:rPr lang="zh-CN" altLang="en-US" sz="1700" kern="1200" dirty="0"/>
            <a:t>）</a:t>
          </a:r>
        </a:p>
      </dsp:txBody>
      <dsp:txXfrm>
        <a:off x="219687" y="70557"/>
        <a:ext cx="2683652" cy="452844"/>
      </dsp:txXfrm>
    </dsp:sp>
    <dsp:sp modelId="{DCFD3B90-143C-4634-9F7E-CDA38F5E5B12}">
      <dsp:nvSpPr>
        <dsp:cNvPr id="0" name=""/>
        <dsp:cNvSpPr/>
      </dsp:nvSpPr>
      <dsp:spPr>
        <a:xfrm>
          <a:off x="0" y="1068099"/>
          <a:ext cx="390378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62975-F2DD-4901-9970-B86772B426D0}">
      <dsp:nvSpPr>
        <dsp:cNvPr id="0" name=""/>
        <dsp:cNvSpPr/>
      </dsp:nvSpPr>
      <dsp:spPr>
        <a:xfrm>
          <a:off x="195189" y="817179"/>
          <a:ext cx="273264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288" tIns="0" rIns="1032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之字形法（</a:t>
          </a:r>
          <a:r>
            <a:rPr lang="en-US" altLang="zh-CN" sz="1700" kern="1200"/>
            <a:t>zigzag</a:t>
          </a:r>
          <a:r>
            <a:rPr lang="zh-CN" altLang="en-US" sz="1700" kern="1200"/>
            <a:t>）</a:t>
          </a:r>
          <a:endParaRPr lang="en-US" altLang="zh-CN" sz="1700" kern="1200" dirty="0"/>
        </a:p>
      </dsp:txBody>
      <dsp:txXfrm>
        <a:off x="219687" y="841677"/>
        <a:ext cx="2683652" cy="452844"/>
      </dsp:txXfrm>
    </dsp:sp>
    <dsp:sp modelId="{8F0DE9C4-6D82-4855-AD58-239F30D1B4CD}">
      <dsp:nvSpPr>
        <dsp:cNvPr id="0" name=""/>
        <dsp:cNvSpPr/>
      </dsp:nvSpPr>
      <dsp:spPr>
        <a:xfrm>
          <a:off x="0" y="1839219"/>
          <a:ext cx="390378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2624F-81B8-45EA-BEEA-88486DA088FA}">
      <dsp:nvSpPr>
        <dsp:cNvPr id="0" name=""/>
        <dsp:cNvSpPr/>
      </dsp:nvSpPr>
      <dsp:spPr>
        <a:xfrm>
          <a:off x="195189" y="1588299"/>
          <a:ext cx="273264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288" tIns="0" rIns="1032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轮廓法（</a:t>
          </a:r>
          <a:r>
            <a:rPr lang="en-US" altLang="zh-CN" sz="1700" kern="1200"/>
            <a:t>contour</a:t>
          </a:r>
          <a:r>
            <a:rPr lang="zh-CN" altLang="en-US" sz="1700" kern="1200"/>
            <a:t>）</a:t>
          </a:r>
          <a:endParaRPr lang="zh-CN" altLang="en-US" sz="1700" kern="1200" dirty="0"/>
        </a:p>
      </dsp:txBody>
      <dsp:txXfrm>
        <a:off x="219687" y="1612797"/>
        <a:ext cx="2683652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576C7-244D-4C3B-B35E-2B9320115222}">
      <dsp:nvSpPr>
        <dsp:cNvPr id="0" name=""/>
        <dsp:cNvSpPr/>
      </dsp:nvSpPr>
      <dsp:spPr>
        <a:xfrm>
          <a:off x="754379" y="0"/>
          <a:ext cx="8549640" cy="44513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A7DB1-F945-45B4-88FB-DC86E94A25DB}">
      <dsp:nvSpPr>
        <dsp:cNvPr id="0" name=""/>
        <dsp:cNvSpPr/>
      </dsp:nvSpPr>
      <dsp:spPr>
        <a:xfrm>
          <a:off x="5924" y="1335405"/>
          <a:ext cx="2410157" cy="17805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完善机器人控制的代码</a:t>
          </a:r>
        </a:p>
      </dsp:txBody>
      <dsp:txXfrm>
        <a:off x="92843" y="1422324"/>
        <a:ext cx="2236319" cy="1606702"/>
      </dsp:txXfrm>
    </dsp:sp>
    <dsp:sp modelId="{F3DFE01E-71EE-4EB5-BEC1-37E19B431E86}">
      <dsp:nvSpPr>
        <dsp:cNvPr id="0" name=""/>
        <dsp:cNvSpPr/>
      </dsp:nvSpPr>
      <dsp:spPr>
        <a:xfrm>
          <a:off x="2551388" y="1335405"/>
          <a:ext cx="2410157" cy="17805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进行路径模拟仿真</a:t>
          </a:r>
        </a:p>
      </dsp:txBody>
      <dsp:txXfrm>
        <a:off x="2638307" y="1422324"/>
        <a:ext cx="2236319" cy="1606702"/>
      </dsp:txXfrm>
    </dsp:sp>
    <dsp:sp modelId="{4446BFDE-5A83-4B02-85AD-2F24BAEAD354}">
      <dsp:nvSpPr>
        <dsp:cNvPr id="0" name=""/>
        <dsp:cNvSpPr/>
      </dsp:nvSpPr>
      <dsp:spPr>
        <a:xfrm>
          <a:off x="5096853" y="1335405"/>
          <a:ext cx="2410157" cy="17805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进行试验打印弹簧</a:t>
          </a:r>
        </a:p>
      </dsp:txBody>
      <dsp:txXfrm>
        <a:off x="5183772" y="1422324"/>
        <a:ext cx="2236319" cy="1606702"/>
      </dsp:txXfrm>
    </dsp:sp>
    <dsp:sp modelId="{38A06039-7A1A-4F77-B36F-A96DF203A79C}">
      <dsp:nvSpPr>
        <dsp:cNvPr id="0" name=""/>
        <dsp:cNvSpPr/>
      </dsp:nvSpPr>
      <dsp:spPr>
        <a:xfrm>
          <a:off x="7642318" y="1335405"/>
          <a:ext cx="2410157" cy="17805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实现螺旋件的打印</a:t>
          </a:r>
        </a:p>
      </dsp:txBody>
      <dsp:txXfrm>
        <a:off x="7729237" y="1422324"/>
        <a:ext cx="2236319" cy="160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5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1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8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6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2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34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8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6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36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92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17983"/>
            <a:ext cx="10058400" cy="44511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14F74F-0BE8-4C11-9122-EB91CF6D960B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71FA90-59E5-4593-BA32-70E5636397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0775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04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emf"/><Relationship Id="rId7" Type="http://schemas.openxmlformats.org/officeDocument/2006/relationships/diagramLayout" Target="../diagrams/layout2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emf"/><Relationship Id="rId10" Type="http://schemas.microsoft.com/office/2007/relationships/diagramDrawing" Target="../diagrams/drawing2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0.emf"/><Relationship Id="rId7" Type="http://schemas.openxmlformats.org/officeDocument/2006/relationships/diagramData" Target="../diagrams/data3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microsoft.com/office/2007/relationships/diagramDrawing" Target="../diagrams/drawing3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1.emf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diagramData" Target="../diagrams/data4.xml"/><Relationship Id="rId12" Type="http://schemas.openxmlformats.org/officeDocument/2006/relationships/image" Target="../media/image1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diagramDrawing" Target="../diagrams/drawing4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6.emf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月工作总结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侯志民 </a:t>
            </a:r>
            <a:r>
              <a:rPr lang="en-US" altLang="zh-CN" dirty="0"/>
              <a:t>&amp; </a:t>
            </a:r>
            <a:r>
              <a:rPr lang="zh-CN" altLang="en-US" dirty="0"/>
              <a:t>顾习之</a:t>
            </a:r>
          </a:p>
        </p:txBody>
      </p:sp>
    </p:spTree>
    <p:extLst>
      <p:ext uri="{BB962C8B-B14F-4D97-AF65-F5344CB8AC3E}">
        <p14:creationId xmlns:p14="http://schemas.microsoft.com/office/powerpoint/2010/main" val="338071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4780" y="404550"/>
            <a:ext cx="3852459" cy="55503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89" y="1394877"/>
            <a:ext cx="5316583" cy="190817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15890" y="3508180"/>
            <a:ext cx="4569955" cy="2629635"/>
            <a:chOff x="1015890" y="3508180"/>
            <a:chExt cx="4569955" cy="26296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5" t="3256" r="4602" b="5815"/>
            <a:stretch/>
          </p:blipFill>
          <p:spPr>
            <a:xfrm>
              <a:off x="3268773" y="3508180"/>
              <a:ext cx="2317072" cy="2562092"/>
            </a:xfrm>
            <a:prstGeom prst="rect">
              <a:avLst/>
            </a:prstGeom>
          </p:spPr>
        </p:pic>
        <p:pic>
          <p:nvPicPr>
            <p:cNvPr id="9" name="图片 8" descr="屏幕剪辑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0"/>
            <a:stretch/>
          </p:blipFill>
          <p:spPr>
            <a:xfrm>
              <a:off x="1015890" y="3508180"/>
              <a:ext cx="2252884" cy="2629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94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  <a:r>
              <a:rPr lang="en-US" altLang="zh-CN" dirty="0"/>
              <a:t>——</a:t>
            </a:r>
            <a:r>
              <a:rPr lang="zh-CN" altLang="en-US" dirty="0"/>
              <a:t>打印分块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798" y="1905909"/>
            <a:ext cx="6102411" cy="2852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072" y="2982672"/>
            <a:ext cx="1307340" cy="5062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"/>
          <a:stretch/>
        </p:blipFill>
        <p:spPr>
          <a:xfrm>
            <a:off x="7702139" y="3719744"/>
            <a:ext cx="2640348" cy="2279711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27" r="-100" b="1984"/>
          <a:stretch/>
        </p:blipFill>
        <p:spPr>
          <a:xfrm>
            <a:off x="7915203" y="1274447"/>
            <a:ext cx="2347383" cy="24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  <a:r>
              <a:rPr lang="en-US" altLang="zh-CN" dirty="0"/>
              <a:t>——</a:t>
            </a:r>
            <a:r>
              <a:rPr lang="zh-CN" altLang="en-US" dirty="0"/>
              <a:t>打印分块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798" y="1905909"/>
            <a:ext cx="6102411" cy="2852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28" y="3648497"/>
            <a:ext cx="1307340" cy="5062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"/>
          <a:stretch/>
        </p:blipFill>
        <p:spPr>
          <a:xfrm>
            <a:off x="7666629" y="1244723"/>
            <a:ext cx="2640348" cy="22797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1" y="3648497"/>
            <a:ext cx="3211129" cy="24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0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  <a:r>
              <a:rPr lang="en-US" altLang="zh-CN" dirty="0"/>
              <a:t>——</a:t>
            </a:r>
            <a:r>
              <a:rPr lang="zh-CN" altLang="en-US" dirty="0"/>
              <a:t>打印分块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798" y="1905909"/>
            <a:ext cx="6102411" cy="2852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073" y="4252178"/>
            <a:ext cx="1307340" cy="5861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27" y="1260404"/>
            <a:ext cx="3211129" cy="2408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" b="2448"/>
          <a:stretch/>
        </p:blipFill>
        <p:spPr>
          <a:xfrm>
            <a:off x="8116034" y="3891753"/>
            <a:ext cx="2004514" cy="22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  <a:r>
              <a:rPr lang="en-US" altLang="zh-CN" dirty="0"/>
              <a:t>——</a:t>
            </a:r>
            <a:r>
              <a:rPr lang="zh-CN" altLang="en-US" dirty="0"/>
              <a:t>可打印部分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322" y="1257838"/>
            <a:ext cx="1145022" cy="50324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86" y="5704169"/>
            <a:ext cx="1307340" cy="6645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797" y="854526"/>
            <a:ext cx="3357007" cy="39460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1" t="2989" r="6988" b="4760"/>
          <a:stretch/>
        </p:blipFill>
        <p:spPr>
          <a:xfrm>
            <a:off x="3212468" y="1285540"/>
            <a:ext cx="5166804" cy="288524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 rot="5400000">
            <a:off x="6918178" y="4562404"/>
            <a:ext cx="846064" cy="655699"/>
            <a:chOff x="2780605" y="2342085"/>
            <a:chExt cx="627876" cy="734496"/>
          </a:xfrm>
        </p:grpSpPr>
        <p:sp>
          <p:nvSpPr>
            <p:cNvPr id="16" name="右箭头 20"/>
            <p:cNvSpPr/>
            <p:nvPr/>
          </p:nvSpPr>
          <p:spPr>
            <a:xfrm>
              <a:off x="2780605" y="2342085"/>
              <a:ext cx="627876" cy="73449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右箭头 6"/>
            <p:cNvSpPr txBox="1"/>
            <p:nvPr/>
          </p:nvSpPr>
          <p:spPr>
            <a:xfrm>
              <a:off x="2780605" y="2488984"/>
              <a:ext cx="439513" cy="4406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100" kern="120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284" y="5481093"/>
            <a:ext cx="1715513" cy="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螺旋件打印</a:t>
            </a:r>
            <a:r>
              <a:rPr lang="en-US" altLang="zh-CN" dirty="0"/>
              <a:t>——</a:t>
            </a:r>
            <a:r>
              <a:rPr lang="zh-CN" altLang="en-US" dirty="0"/>
              <a:t>不可打印部分</a:t>
            </a: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33" y="1462026"/>
            <a:ext cx="3909306" cy="44513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9" y="2814427"/>
            <a:ext cx="1457625" cy="27664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234421" y="3850141"/>
            <a:ext cx="1071332" cy="532192"/>
            <a:chOff x="2780605" y="2342085"/>
            <a:chExt cx="627876" cy="734496"/>
          </a:xfrm>
        </p:grpSpPr>
        <p:sp>
          <p:nvSpPr>
            <p:cNvPr id="23" name="右箭头 20"/>
            <p:cNvSpPr/>
            <p:nvPr/>
          </p:nvSpPr>
          <p:spPr>
            <a:xfrm>
              <a:off x="2780605" y="2342085"/>
              <a:ext cx="627876" cy="73449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右箭头 6"/>
            <p:cNvSpPr txBox="1"/>
            <p:nvPr/>
          </p:nvSpPr>
          <p:spPr>
            <a:xfrm>
              <a:off x="2780605" y="2488984"/>
              <a:ext cx="439513" cy="4406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100" kern="1200" dirty="0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" t="7884" r="6638" b="6299"/>
          <a:stretch/>
        </p:blipFill>
        <p:spPr>
          <a:xfrm>
            <a:off x="8015166" y="1286618"/>
            <a:ext cx="2778711" cy="2456348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/>
          <a:stretch/>
        </p:blipFill>
        <p:spPr bwMode="auto">
          <a:xfrm>
            <a:off x="8143727" y="3850140"/>
            <a:ext cx="2295895" cy="2640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84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进一步工作</a:t>
            </a:r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183395"/>
              </p:ext>
            </p:extLst>
          </p:nvPr>
        </p:nvGraphicFramePr>
        <p:xfrm>
          <a:off x="1096963" y="1417638"/>
          <a:ext cx="10058400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33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6E576C7-244D-4C3B-B35E-2B9320115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E6E576C7-244D-4C3B-B35E-2B9320115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E6E576C7-244D-4C3B-B35E-2B9320115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4A7DB1-F945-45B4-88FB-DC86E94A2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A54A7DB1-F945-45B4-88FB-DC86E94A2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A54A7DB1-F945-45B4-88FB-DC86E94A2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3DFE01E-71EE-4EB5-BEC1-37E19B431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F3DFE01E-71EE-4EB5-BEC1-37E19B431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graphicEl>
                                              <a:dgm id="{F3DFE01E-71EE-4EB5-BEC1-37E19B431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446BFDE-5A83-4B02-85AD-2F24BAEAD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graphicEl>
                                              <a:dgm id="{4446BFDE-5A83-4B02-85AD-2F24BAEAD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graphicEl>
                                              <a:dgm id="{4446BFDE-5A83-4B02-85AD-2F24BAEAD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8A06039-7A1A-4F77-B36F-A96DF203A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graphicEl>
                                              <a:dgm id="{38A06039-7A1A-4F77-B36F-A96DF203A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graphicEl>
                                              <a:dgm id="{38A06039-7A1A-4F77-B36F-A96DF203A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难点问题</a:t>
            </a:r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50465"/>
            <a:ext cx="3471526" cy="50014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12" y="2662327"/>
            <a:ext cx="4305600" cy="23856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13815" y="3589031"/>
            <a:ext cx="1071332" cy="532192"/>
            <a:chOff x="2780605" y="2342085"/>
            <a:chExt cx="627876" cy="734496"/>
          </a:xfrm>
        </p:grpSpPr>
        <p:sp>
          <p:nvSpPr>
            <p:cNvPr id="10" name="右箭头 20"/>
            <p:cNvSpPr/>
            <p:nvPr/>
          </p:nvSpPr>
          <p:spPr>
            <a:xfrm>
              <a:off x="2780605" y="2342085"/>
              <a:ext cx="627876" cy="73449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右箭头 6"/>
            <p:cNvSpPr txBox="1"/>
            <p:nvPr/>
          </p:nvSpPr>
          <p:spPr>
            <a:xfrm>
              <a:off x="2780605" y="2488984"/>
              <a:ext cx="439513" cy="4406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735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44348" y="1070280"/>
            <a:ext cx="5296452" cy="1293397"/>
            <a:chOff x="406400" y="21753"/>
            <a:chExt cx="5689600" cy="1859760"/>
          </a:xfrm>
        </p:grpSpPr>
        <p:sp>
          <p:nvSpPr>
            <p:cNvPr id="7" name="圆角矩形 6"/>
            <p:cNvSpPr/>
            <p:nvPr/>
          </p:nvSpPr>
          <p:spPr>
            <a:xfrm>
              <a:off x="406400" y="21753"/>
              <a:ext cx="5689600" cy="1859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 txBox="1"/>
            <p:nvPr/>
          </p:nvSpPr>
          <p:spPr>
            <a:xfrm>
              <a:off x="497186" y="112539"/>
              <a:ext cx="5508028" cy="1678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lvl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5400" kern="1200" dirty="0"/>
                <a:t>弹簧件打印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44348" y="3490638"/>
            <a:ext cx="5296452" cy="1293397"/>
            <a:chOff x="406400" y="2879433"/>
            <a:chExt cx="5689600" cy="1859760"/>
          </a:xfrm>
          <a:solidFill>
            <a:schemeClr val="bg1">
              <a:lumMod val="65000"/>
            </a:schemeClr>
          </a:solidFill>
        </p:grpSpPr>
        <p:sp>
          <p:nvSpPr>
            <p:cNvPr id="5" name="圆角矩形 4"/>
            <p:cNvSpPr/>
            <p:nvPr/>
          </p:nvSpPr>
          <p:spPr>
            <a:xfrm>
              <a:off x="406400" y="2879433"/>
              <a:ext cx="5689600" cy="185976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6"/>
            <p:cNvSpPr txBox="1"/>
            <p:nvPr/>
          </p:nvSpPr>
          <p:spPr>
            <a:xfrm>
              <a:off x="497186" y="2970219"/>
              <a:ext cx="5508028" cy="167818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lvl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5400" kern="1200" dirty="0"/>
                <a:t>螺旋件打印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4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弹簧件打印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108307"/>
              </p:ext>
            </p:extLst>
          </p:nvPr>
        </p:nvGraphicFramePr>
        <p:xfrm>
          <a:off x="1096964" y="1417637"/>
          <a:ext cx="4243662" cy="441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"/>
          <a:stretch/>
        </p:blipFill>
        <p:spPr bwMode="auto">
          <a:xfrm>
            <a:off x="6643193" y="1417983"/>
            <a:ext cx="2509663" cy="4079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 descr="C:\Users\Ray-lab\Desktop\STL总体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56" y="1417983"/>
            <a:ext cx="2297231" cy="4079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48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实验系统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173" y="1485262"/>
            <a:ext cx="6418613" cy="4451350"/>
          </a:xfrm>
        </p:spPr>
      </p:pic>
    </p:spTree>
    <p:extLst>
      <p:ext uri="{BB962C8B-B14F-4D97-AF65-F5344CB8AC3E}">
        <p14:creationId xmlns:p14="http://schemas.microsoft.com/office/powerpoint/2010/main" val="338356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分层方法</a:t>
            </a:r>
            <a:r>
              <a:rPr lang="en-US" altLang="zh-CN" dirty="0"/>
              <a:t>——</a:t>
            </a:r>
            <a:r>
              <a:rPr lang="zh-CN" altLang="en-US" dirty="0"/>
              <a:t>中轴线提取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21321" r="24174" b="15456"/>
          <a:stretch/>
        </p:blipFill>
        <p:spPr bwMode="auto">
          <a:xfrm>
            <a:off x="4841346" y="3247485"/>
            <a:ext cx="2118871" cy="31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t="5482" r="12555" b="8885"/>
          <a:stretch/>
        </p:blipFill>
        <p:spPr bwMode="auto">
          <a:xfrm>
            <a:off x="6819173" y="3333093"/>
            <a:ext cx="2187607" cy="2899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3980" y="1552067"/>
            <a:ext cx="2171700" cy="20650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3770" r="5446" b="5519"/>
          <a:stretch/>
        </p:blipFill>
        <p:spPr bwMode="auto">
          <a:xfrm>
            <a:off x="9058715" y="4444944"/>
            <a:ext cx="2108009" cy="18420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画布 361"/>
          <p:cNvGrpSpPr/>
          <p:nvPr/>
        </p:nvGrpSpPr>
        <p:grpSpPr>
          <a:xfrm>
            <a:off x="4772945" y="1325445"/>
            <a:ext cx="4046855" cy="2075183"/>
            <a:chOff x="0" y="0"/>
            <a:chExt cx="4046855" cy="2075183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4046855" cy="2074545"/>
            </a:xfrm>
            <a:prstGeom prst="rect">
              <a:avLst/>
            </a:prstGeom>
          </p:spPr>
        </p:sp>
        <p:sp>
          <p:nvSpPr>
            <p:cNvPr id="11" name="椭圆 10"/>
            <p:cNvSpPr/>
            <p:nvPr/>
          </p:nvSpPr>
          <p:spPr>
            <a:xfrm rot="1375748">
              <a:off x="331184" y="240258"/>
              <a:ext cx="936515" cy="61487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686076">
              <a:off x="102652" y="851113"/>
              <a:ext cx="899946" cy="70681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895551">
              <a:off x="1563604" y="260891"/>
              <a:ext cx="958384" cy="133346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738918" y="435771"/>
              <a:ext cx="636975" cy="62254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20936823">
              <a:off x="2825866" y="333758"/>
              <a:ext cx="929166" cy="104199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20936823">
              <a:off x="2867788" y="580802"/>
              <a:ext cx="928719" cy="1041644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文本框 368"/>
            <p:cNvSpPr txBox="1"/>
            <p:nvPr/>
          </p:nvSpPr>
          <p:spPr>
            <a:xfrm>
              <a:off x="568106" y="345462"/>
              <a:ext cx="478155" cy="3467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 kern="1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kern="100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upper</a:t>
              </a:r>
              <a:endParaRPr lang="zh-CN" sz="105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endParaRPr>
            </a:p>
          </p:txBody>
        </p:sp>
        <p:sp>
          <p:nvSpPr>
            <p:cNvPr id="18" name="文本框 368"/>
            <p:cNvSpPr txBox="1"/>
            <p:nvPr/>
          </p:nvSpPr>
          <p:spPr>
            <a:xfrm>
              <a:off x="369352" y="1001451"/>
              <a:ext cx="473710" cy="2692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lower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9" name="文本框 368"/>
            <p:cNvSpPr txBox="1"/>
            <p:nvPr/>
          </p:nvSpPr>
          <p:spPr>
            <a:xfrm>
              <a:off x="1882897" y="571579"/>
              <a:ext cx="478155" cy="33524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 dirty="0" err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 dirty="0" err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upper</a:t>
              </a:r>
              <a:endParaRPr lang="zh-CN" sz="1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0" name="文本框 368"/>
            <p:cNvSpPr txBox="1"/>
            <p:nvPr/>
          </p:nvSpPr>
          <p:spPr>
            <a:xfrm>
              <a:off x="1882897" y="1058300"/>
              <a:ext cx="474980" cy="3968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lower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1" name="文本框 368"/>
            <p:cNvSpPr txBox="1"/>
            <p:nvPr/>
          </p:nvSpPr>
          <p:spPr>
            <a:xfrm>
              <a:off x="3039971" y="347213"/>
              <a:ext cx="474980" cy="2686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lower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2" name="文本框 368"/>
            <p:cNvSpPr txBox="1"/>
            <p:nvPr/>
          </p:nvSpPr>
          <p:spPr>
            <a:xfrm>
              <a:off x="3005292" y="912046"/>
              <a:ext cx="480060" cy="358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upper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3" name="文本框 368"/>
            <p:cNvSpPr txBox="1"/>
            <p:nvPr/>
          </p:nvSpPr>
          <p:spPr>
            <a:xfrm>
              <a:off x="248407" y="1675389"/>
              <a:ext cx="703580" cy="2692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lvl="0" indent="-342900" algn="just">
                <a:spcAft>
                  <a:spcPts val="0"/>
                </a:spcAft>
                <a:buSzPts val="1050"/>
                <a:buFont typeface="Times New Roman" panose="02020603050405020304" pitchFamily="18" charset="0"/>
                <a:buAutoNum type="alphaLcParenBoth"/>
              </a:pP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lower</a:t>
              </a:r>
              <a:endParaRPr lang="zh-CN" sz="120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4" name="文本框 368"/>
            <p:cNvSpPr txBox="1"/>
            <p:nvPr/>
          </p:nvSpPr>
          <p:spPr>
            <a:xfrm>
              <a:off x="1730565" y="1675389"/>
              <a:ext cx="483870" cy="3365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(b) </a:t>
              </a: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Ф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5" name="文本框 368"/>
            <p:cNvSpPr txBox="1"/>
            <p:nvPr/>
          </p:nvSpPr>
          <p:spPr>
            <a:xfrm>
              <a:off x="3037557" y="1701803"/>
              <a:ext cx="660400" cy="373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(c) </a:t>
              </a:r>
              <a:r>
                <a:rPr lang="en-US" sz="1050" i="1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A</a:t>
              </a:r>
              <a:r>
                <a:rPr lang="en-US" sz="1050" i="1" baseline="-250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upper</a:t>
              </a:r>
              <a:endParaRPr lang="zh-CN" sz="12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aphicFrame>
        <p:nvGraphicFramePr>
          <p:cNvPr id="27" name="内容占位符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258204"/>
              </p:ext>
            </p:extLst>
          </p:nvPr>
        </p:nvGraphicFramePr>
        <p:xfrm>
          <a:off x="1514934" y="1552067"/>
          <a:ext cx="2451279" cy="43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4910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分层方法</a:t>
            </a:r>
            <a:r>
              <a:rPr lang="en-US" altLang="zh-CN" dirty="0"/>
              <a:t>——</a:t>
            </a:r>
            <a:r>
              <a:rPr lang="zh-CN" altLang="en-US" dirty="0"/>
              <a:t>中轴线分层</a:t>
            </a:r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/>
          <a:stretch/>
        </p:blipFill>
        <p:spPr bwMode="auto">
          <a:xfrm>
            <a:off x="6572024" y="1495074"/>
            <a:ext cx="2713512" cy="305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5" y="2531165"/>
            <a:ext cx="3826111" cy="370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14" y="1325443"/>
            <a:ext cx="2295895" cy="28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272207" y="4192641"/>
            <a:ext cx="2295895" cy="201151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7780" r="16122" b="15336"/>
          <a:stretch/>
        </p:blipFill>
        <p:spPr bwMode="auto">
          <a:xfrm>
            <a:off x="8852701" y="1179444"/>
            <a:ext cx="3339299" cy="5024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5276035"/>
              </p:ext>
            </p:extLst>
          </p:nvPr>
        </p:nvGraphicFramePr>
        <p:xfrm>
          <a:off x="670360" y="1325444"/>
          <a:ext cx="3904905" cy="131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3192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路径规划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23" y="4400728"/>
            <a:ext cx="2305685" cy="129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31" y="4440098"/>
            <a:ext cx="2066925" cy="125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55" y="1566330"/>
            <a:ext cx="1130135" cy="4285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273" y="2235914"/>
            <a:ext cx="1301365" cy="587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634" y="3064698"/>
            <a:ext cx="1065056" cy="741830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955014277"/>
              </p:ext>
            </p:extLst>
          </p:nvPr>
        </p:nvGraphicFramePr>
        <p:xfrm>
          <a:off x="1195755" y="1345223"/>
          <a:ext cx="3903784" cy="231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2"/>
          <a:srcRect l="18210" t="21828" r="19111" b="24405"/>
          <a:stretch/>
        </p:blipFill>
        <p:spPr>
          <a:xfrm>
            <a:off x="8995514" y="1140074"/>
            <a:ext cx="2590026" cy="2939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495" y="1332516"/>
            <a:ext cx="2487791" cy="29242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411941" y="4892080"/>
            <a:ext cx="2783642" cy="699172"/>
            <a:chOff x="406400" y="2879433"/>
            <a:chExt cx="5689600" cy="1859760"/>
          </a:xfrm>
        </p:grpSpPr>
        <p:sp>
          <p:nvSpPr>
            <p:cNvPr id="14" name="圆角矩形 13"/>
            <p:cNvSpPr/>
            <p:nvPr/>
          </p:nvSpPr>
          <p:spPr>
            <a:xfrm>
              <a:off x="406400" y="2879433"/>
              <a:ext cx="5689600" cy="1859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6"/>
            <p:cNvSpPr txBox="1"/>
            <p:nvPr/>
          </p:nvSpPr>
          <p:spPr>
            <a:xfrm>
              <a:off x="497186" y="2970219"/>
              <a:ext cx="5508028" cy="1678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lvl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/>
                <a:t>焊道模型</a:t>
              </a:r>
              <a:endParaRPr lang="zh-CN" altLang="en-US" sz="3200" kern="12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89304" y="3709207"/>
            <a:ext cx="1145182" cy="1145182"/>
            <a:chOff x="924619" y="2136742"/>
            <a:chExt cx="1145182" cy="1145182"/>
          </a:xfrm>
        </p:grpSpPr>
        <p:sp>
          <p:nvSpPr>
            <p:cNvPr id="23" name="加号 22"/>
            <p:cNvSpPr/>
            <p:nvPr/>
          </p:nvSpPr>
          <p:spPr>
            <a:xfrm>
              <a:off x="924619" y="2136742"/>
              <a:ext cx="1145182" cy="114518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加号 4"/>
            <p:cNvSpPr txBox="1"/>
            <p:nvPr/>
          </p:nvSpPr>
          <p:spPr>
            <a:xfrm>
              <a:off x="1076413" y="2574660"/>
              <a:ext cx="841594" cy="269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28665" y="4732083"/>
            <a:ext cx="2732343" cy="155334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rot="1468286">
            <a:off x="6297134" y="4305253"/>
            <a:ext cx="1479939" cy="734496"/>
            <a:chOff x="2780605" y="2342085"/>
            <a:chExt cx="627876" cy="734496"/>
          </a:xfrm>
        </p:grpSpPr>
        <p:sp>
          <p:nvSpPr>
            <p:cNvPr id="21" name="右箭头 20"/>
            <p:cNvSpPr/>
            <p:nvPr/>
          </p:nvSpPr>
          <p:spPr>
            <a:xfrm>
              <a:off x="2780605" y="2342085"/>
              <a:ext cx="627876" cy="73449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右箭头 6"/>
            <p:cNvSpPr txBox="1"/>
            <p:nvPr/>
          </p:nvSpPr>
          <p:spPr>
            <a:xfrm>
              <a:off x="2780605" y="2488984"/>
              <a:ext cx="439513" cy="4406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56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7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44348" y="1070280"/>
            <a:ext cx="5296452" cy="1293397"/>
            <a:chOff x="406400" y="21753"/>
            <a:chExt cx="5689600" cy="1859760"/>
          </a:xfrm>
          <a:solidFill>
            <a:schemeClr val="bg1">
              <a:lumMod val="65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406400" y="21753"/>
              <a:ext cx="5689600" cy="185976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 txBox="1"/>
            <p:nvPr/>
          </p:nvSpPr>
          <p:spPr>
            <a:xfrm>
              <a:off x="497186" y="112539"/>
              <a:ext cx="5508028" cy="167818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lvl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5400" kern="1200" dirty="0"/>
                <a:t>弹簧件打印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44348" y="3490638"/>
            <a:ext cx="5296452" cy="1293397"/>
            <a:chOff x="406400" y="2879433"/>
            <a:chExt cx="5689600" cy="1859760"/>
          </a:xfrm>
        </p:grpSpPr>
        <p:sp>
          <p:nvSpPr>
            <p:cNvPr id="5" name="圆角矩形 4"/>
            <p:cNvSpPr/>
            <p:nvPr/>
          </p:nvSpPr>
          <p:spPr>
            <a:xfrm>
              <a:off x="406400" y="2879433"/>
              <a:ext cx="5689600" cy="1859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6"/>
            <p:cNvSpPr txBox="1"/>
            <p:nvPr/>
          </p:nvSpPr>
          <p:spPr>
            <a:xfrm>
              <a:off x="497186" y="2970219"/>
              <a:ext cx="5508028" cy="1678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lvl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5400" kern="1200" dirty="0"/>
                <a:t>螺旋件打印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72399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421</TotalTime>
  <Words>154</Words>
  <Application>Microsoft Office PowerPoint</Application>
  <PresentationFormat>宽屏</PresentationFormat>
  <Paragraphs>47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宋体</vt:lpstr>
      <vt:lpstr>Calibri</vt:lpstr>
      <vt:lpstr>Calibri Light</vt:lpstr>
      <vt:lpstr>Times New Roman</vt:lpstr>
      <vt:lpstr>回顾</vt:lpstr>
      <vt:lpstr>月工作总结</vt:lpstr>
      <vt:lpstr>PowerPoint 演示文稿</vt:lpstr>
      <vt:lpstr>弹簧件打印</vt:lpstr>
      <vt:lpstr>实验系统</vt:lpstr>
      <vt:lpstr>分层方法——中轴线提取</vt:lpstr>
      <vt:lpstr>分层方法——中轴线分层</vt:lpstr>
      <vt:lpstr>路径规划</vt:lpstr>
      <vt:lpstr>机器人控制</vt:lpstr>
      <vt:lpstr>PowerPoint 演示文稿</vt:lpstr>
      <vt:lpstr>螺旋件打印</vt:lpstr>
      <vt:lpstr>螺旋件打印——打印分块</vt:lpstr>
      <vt:lpstr>螺旋件打印——打印分块</vt:lpstr>
      <vt:lpstr>螺旋件打印——打印分块</vt:lpstr>
      <vt:lpstr>螺旋件打印——可打印部分</vt:lpstr>
      <vt:lpstr>螺旋件打印——不可打印部分</vt:lpstr>
      <vt:lpstr>进一步工作</vt:lpstr>
      <vt:lpstr>难点问题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月工作总结</dc:title>
  <dc:creator>XIZHI GU</dc:creator>
  <cp:lastModifiedBy>侯志民</cp:lastModifiedBy>
  <cp:revision>45</cp:revision>
  <dcterms:created xsi:type="dcterms:W3CDTF">2017-04-10T01:52:15Z</dcterms:created>
  <dcterms:modified xsi:type="dcterms:W3CDTF">2017-04-10T09:07:14Z</dcterms:modified>
</cp:coreProperties>
</file>